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5"/>
  </p:notesMasterIdLst>
  <p:handoutMasterIdLst>
    <p:handoutMasterId r:id="rId16"/>
  </p:handoutMasterIdLst>
  <p:sldIdLst>
    <p:sldId id="295" r:id="rId5"/>
    <p:sldId id="277" r:id="rId6"/>
    <p:sldId id="294" r:id="rId7"/>
    <p:sldId id="297" r:id="rId8"/>
    <p:sldId id="296" r:id="rId9"/>
    <p:sldId id="298" r:id="rId10"/>
    <p:sldId id="299" r:id="rId11"/>
    <p:sldId id="262" r:id="rId12"/>
    <p:sldId id="275"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B8B3C-C01F-A240-8E1A-92735FCEA6B2}" v="419" dt="2022-10-26T17:02:56.900"/>
    <p1510:client id="{3725872A-9370-3EFE-90DD-4EEE72BBD056}" v="326" dt="2022-11-03T08:36:39.041"/>
    <p1510:client id="{3CC6A33E-B556-F53D-0824-361793EA93B9}" v="278" dt="2022-11-02T17:06:02.217"/>
    <p1510:client id="{5622D003-BCE9-0701-D866-8E8365FFB876}" v="514" dt="2022-10-26T18:07:43.744"/>
    <p1510:client id="{6F2EF296-F5DD-32DB-62D0-23BD84C848B2}" v="1" dt="2022-11-02T17:11:20.391"/>
    <p1510:client id="{987B47DB-D6E3-C97E-93CA-1F801AECD4BE}" v="155" dt="2022-11-02T15:20:58.093"/>
    <p1510:client id="{B0CAD8D6-BFAD-1E26-D82D-57D0B1AC8A3B}" v="102" dt="2022-10-27T06:03:07.839"/>
    <p1510:client id="{B4A04A13-D3D0-E762-00CE-F55EA0731002}" v="7" dt="2022-11-02T17:11:44.731"/>
    <p1510:client id="{C553A000-5977-996F-B0F2-8901DAA272DC}" v="154" dt="2022-10-27T09:23:29.355"/>
    <p1510:client id="{CB1F3C21-D75A-1834-3DED-A0884C8DA5A4}" v="3" dt="2022-10-27T05:52:13.6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asenan M . 20BCS025" userId="3d49f734-7e38-4023-9b38-1acd10e88a23" providerId="ADAL" clId="{222B8B3C-C01F-A240-8E1A-92735FCEA6B2}"/>
    <pc:docChg chg="undo custSel addSld delSld modSld sldOrd">
      <pc:chgData name="Devasenan M . 20BCS025" userId="3d49f734-7e38-4023-9b38-1acd10e88a23" providerId="ADAL" clId="{222B8B3C-C01F-A240-8E1A-92735FCEA6B2}" dt="2022-10-26T17:02:56.902" v="957" actId="1076"/>
      <pc:docMkLst>
        <pc:docMk/>
      </pc:docMkLst>
      <pc:sldChg chg="addSp delSp modSp mod modClrScheme chgLayout">
        <pc:chgData name="Devasenan M . 20BCS025" userId="3d49f734-7e38-4023-9b38-1acd10e88a23" providerId="ADAL" clId="{222B8B3C-C01F-A240-8E1A-92735FCEA6B2}" dt="2022-10-26T15:26:41.140" v="554"/>
        <pc:sldMkLst>
          <pc:docMk/>
          <pc:sldMk cId="1642425379" sldId="256"/>
        </pc:sldMkLst>
        <pc:spChg chg="mod">
          <ac:chgData name="Devasenan M . 20BCS025" userId="3d49f734-7e38-4023-9b38-1acd10e88a23" providerId="ADAL" clId="{222B8B3C-C01F-A240-8E1A-92735FCEA6B2}" dt="2022-10-26T15:26:40.220" v="552" actId="207"/>
          <ac:spMkLst>
            <pc:docMk/>
            <pc:sldMk cId="1642425379" sldId="256"/>
            <ac:spMk id="2" creationId="{216815C6-3AD0-46E6-A74A-1967BD91AF50}"/>
          </ac:spMkLst>
        </pc:spChg>
        <pc:spChg chg="mod ord">
          <ac:chgData name="Devasenan M . 20BCS025" userId="3d49f734-7e38-4023-9b38-1acd10e88a23" providerId="ADAL" clId="{222B8B3C-C01F-A240-8E1A-92735FCEA6B2}" dt="2022-10-26T15:26:06.508" v="547" actId="26606"/>
          <ac:spMkLst>
            <pc:docMk/>
            <pc:sldMk cId="1642425379" sldId="256"/>
            <ac:spMk id="3" creationId="{1901B20D-4C28-4DA3-ABBD-718C22A5E58B}"/>
          </ac:spMkLst>
        </pc:spChg>
        <pc:spChg chg="add del mod">
          <ac:chgData name="Devasenan M . 20BCS025" userId="3d49f734-7e38-4023-9b38-1acd10e88a23" providerId="ADAL" clId="{222B8B3C-C01F-A240-8E1A-92735FCEA6B2}" dt="2022-10-26T15:12:50.350" v="16"/>
          <ac:spMkLst>
            <pc:docMk/>
            <pc:sldMk cId="1642425379" sldId="256"/>
            <ac:spMk id="4" creationId="{F6AB7AB3-852A-BBDF-815C-40CBFC672699}"/>
          </ac:spMkLst>
        </pc:spChg>
        <pc:spChg chg="add del mod">
          <ac:chgData name="Devasenan M . 20BCS025" userId="3d49f734-7e38-4023-9b38-1acd10e88a23" providerId="ADAL" clId="{222B8B3C-C01F-A240-8E1A-92735FCEA6B2}" dt="2022-10-26T15:12:49.798" v="14"/>
          <ac:spMkLst>
            <pc:docMk/>
            <pc:sldMk cId="1642425379" sldId="256"/>
            <ac:spMk id="5" creationId="{C8C739BB-FC0F-8DFC-5D05-14CB43653A70}"/>
          </ac:spMkLst>
        </pc:spChg>
        <pc:spChg chg="add mod ord">
          <ac:chgData name="Devasenan M . 20BCS025" userId="3d49f734-7e38-4023-9b38-1acd10e88a23" providerId="ADAL" clId="{222B8B3C-C01F-A240-8E1A-92735FCEA6B2}" dt="2022-10-26T15:26:06.508" v="547" actId="26606"/>
          <ac:spMkLst>
            <pc:docMk/>
            <pc:sldMk cId="1642425379" sldId="256"/>
            <ac:spMk id="6" creationId="{24AF59FE-1443-D25B-6590-DAE63ADE2094}"/>
          </ac:spMkLst>
        </pc:spChg>
        <pc:spChg chg="add mod">
          <ac:chgData name="Devasenan M . 20BCS025" userId="3d49f734-7e38-4023-9b38-1acd10e88a23" providerId="ADAL" clId="{222B8B3C-C01F-A240-8E1A-92735FCEA6B2}" dt="2022-10-26T15:26:06.508" v="547" actId="26606"/>
          <ac:spMkLst>
            <pc:docMk/>
            <pc:sldMk cId="1642425379" sldId="256"/>
            <ac:spMk id="7" creationId="{597A39A2-64E5-C878-C007-FE613651929E}"/>
          </ac:spMkLst>
        </pc:spChg>
        <pc:spChg chg="add del mod">
          <ac:chgData name="Devasenan M . 20BCS025" userId="3d49f734-7e38-4023-9b38-1acd10e88a23" providerId="ADAL" clId="{222B8B3C-C01F-A240-8E1A-92735FCEA6B2}" dt="2022-10-26T15:26:41.140" v="554"/>
          <ac:spMkLst>
            <pc:docMk/>
            <pc:sldMk cId="1642425379" sldId="256"/>
            <ac:spMk id="8" creationId="{2F54DDB5-FBF7-F60C-DD97-8EC5448B16E9}"/>
          </ac:spMkLst>
        </pc:spChg>
        <pc:spChg chg="add mod">
          <ac:chgData name="Devasenan M . 20BCS025" userId="3d49f734-7e38-4023-9b38-1acd10e88a23" providerId="ADAL" clId="{222B8B3C-C01F-A240-8E1A-92735FCEA6B2}" dt="2022-10-26T15:26:06.508" v="547" actId="26606"/>
          <ac:spMkLst>
            <pc:docMk/>
            <pc:sldMk cId="1642425379" sldId="256"/>
            <ac:spMk id="1031" creationId="{884F905E-FD02-CEAF-002F-A09C81D9E97A}"/>
          </ac:spMkLst>
        </pc:spChg>
        <pc:spChg chg="add mod">
          <ac:chgData name="Devasenan M . 20BCS025" userId="3d49f734-7e38-4023-9b38-1acd10e88a23" providerId="ADAL" clId="{222B8B3C-C01F-A240-8E1A-92735FCEA6B2}" dt="2022-10-26T15:26:06.508" v="547" actId="26606"/>
          <ac:spMkLst>
            <pc:docMk/>
            <pc:sldMk cId="1642425379" sldId="256"/>
            <ac:spMk id="1033" creationId="{3F2F96AC-0E59-A5B1-4F9E-E67E0D05063C}"/>
          </ac:spMkLst>
        </pc:spChg>
        <pc:picChg chg="add mod ord">
          <ac:chgData name="Devasenan M . 20BCS025" userId="3d49f734-7e38-4023-9b38-1acd10e88a23" providerId="ADAL" clId="{222B8B3C-C01F-A240-8E1A-92735FCEA6B2}" dt="2022-10-26T15:26:06.508" v="547" actId="26606"/>
          <ac:picMkLst>
            <pc:docMk/>
            <pc:sldMk cId="1642425379" sldId="256"/>
            <ac:picMk id="1026" creationId="{3E4421DC-24D6-4DE6-8876-56E8B17EBA66}"/>
          </ac:picMkLst>
        </pc:picChg>
      </pc:sldChg>
      <pc:sldChg chg="del">
        <pc:chgData name="Devasenan M . 20BCS025" userId="3d49f734-7e38-4023-9b38-1acd10e88a23" providerId="ADAL" clId="{222B8B3C-C01F-A240-8E1A-92735FCEA6B2}" dt="2022-10-26T16:45:42.255" v="618" actId="2696"/>
        <pc:sldMkLst>
          <pc:docMk/>
          <pc:sldMk cId="707789176" sldId="258"/>
        </pc:sldMkLst>
      </pc:sldChg>
      <pc:sldChg chg="del">
        <pc:chgData name="Devasenan M . 20BCS025" userId="3d49f734-7e38-4023-9b38-1acd10e88a23" providerId="ADAL" clId="{222B8B3C-C01F-A240-8E1A-92735FCEA6B2}" dt="2022-10-26T16:45:25.934" v="609" actId="2696"/>
        <pc:sldMkLst>
          <pc:docMk/>
          <pc:sldMk cId="566997565" sldId="260"/>
        </pc:sldMkLst>
      </pc:sldChg>
      <pc:sldChg chg="del">
        <pc:chgData name="Devasenan M . 20BCS025" userId="3d49f734-7e38-4023-9b38-1acd10e88a23" providerId="ADAL" clId="{222B8B3C-C01F-A240-8E1A-92735FCEA6B2}" dt="2022-10-26T16:45:43.472" v="619" actId="2696"/>
        <pc:sldMkLst>
          <pc:docMk/>
          <pc:sldMk cId="1346372204" sldId="264"/>
        </pc:sldMkLst>
      </pc:sldChg>
      <pc:sldChg chg="del">
        <pc:chgData name="Devasenan M . 20BCS025" userId="3d49f734-7e38-4023-9b38-1acd10e88a23" providerId="ADAL" clId="{222B8B3C-C01F-A240-8E1A-92735FCEA6B2}" dt="2022-10-26T16:45:40.201" v="616" actId="2696"/>
        <pc:sldMkLst>
          <pc:docMk/>
          <pc:sldMk cId="2121178069" sldId="266"/>
        </pc:sldMkLst>
      </pc:sldChg>
      <pc:sldChg chg="del">
        <pc:chgData name="Devasenan M . 20BCS025" userId="3d49f734-7e38-4023-9b38-1acd10e88a23" providerId="ADAL" clId="{222B8B3C-C01F-A240-8E1A-92735FCEA6B2}" dt="2022-10-26T16:45:37.984" v="614" actId="2696"/>
        <pc:sldMkLst>
          <pc:docMk/>
          <pc:sldMk cId="4151694508" sldId="268"/>
        </pc:sldMkLst>
      </pc:sldChg>
      <pc:sldChg chg="del">
        <pc:chgData name="Devasenan M . 20BCS025" userId="3d49f734-7e38-4023-9b38-1acd10e88a23" providerId="ADAL" clId="{222B8B3C-C01F-A240-8E1A-92735FCEA6B2}" dt="2022-10-26T16:45:35.585" v="612" actId="2696"/>
        <pc:sldMkLst>
          <pc:docMk/>
          <pc:sldMk cId="1472106130" sldId="270"/>
        </pc:sldMkLst>
      </pc:sldChg>
      <pc:sldChg chg="addSp delSp modSp mod modClrScheme chgLayout">
        <pc:chgData name="Devasenan M . 20BCS025" userId="3d49f734-7e38-4023-9b38-1acd10e88a23" providerId="ADAL" clId="{222B8B3C-C01F-A240-8E1A-92735FCEA6B2}" dt="2022-10-26T15:32:37.048" v="606" actId="20577"/>
        <pc:sldMkLst>
          <pc:docMk/>
          <pc:sldMk cId="2243494996" sldId="277"/>
        </pc:sldMkLst>
        <pc:spChg chg="mod">
          <ac:chgData name="Devasenan M . 20BCS025" userId="3d49f734-7e38-4023-9b38-1acd10e88a23" providerId="ADAL" clId="{222B8B3C-C01F-A240-8E1A-92735FCEA6B2}" dt="2022-10-26T15:23:41.124" v="539" actId="26606"/>
          <ac:spMkLst>
            <pc:docMk/>
            <pc:sldMk cId="2243494996" sldId="277"/>
            <ac:spMk id="2" creationId="{6719F29B-F233-48AF-8261-F33A4E079E3E}"/>
          </ac:spMkLst>
        </pc:spChg>
        <pc:spChg chg="mod">
          <ac:chgData name="Devasenan M . 20BCS025" userId="3d49f734-7e38-4023-9b38-1acd10e88a23" providerId="ADAL" clId="{222B8B3C-C01F-A240-8E1A-92735FCEA6B2}" dt="2022-10-26T15:23:41.124" v="539" actId="26606"/>
          <ac:spMkLst>
            <pc:docMk/>
            <pc:sldMk cId="2243494996" sldId="277"/>
            <ac:spMk id="3" creationId="{35E3EA69-4E0E-41BD-8095-A124225A2647}"/>
          </ac:spMkLst>
        </pc:spChg>
        <pc:spChg chg="mod">
          <ac:chgData name="Devasenan M . 20BCS025" userId="3d49f734-7e38-4023-9b38-1acd10e88a23" providerId="ADAL" clId="{222B8B3C-C01F-A240-8E1A-92735FCEA6B2}" dt="2022-10-26T15:23:41.124" v="539" actId="26606"/>
          <ac:spMkLst>
            <pc:docMk/>
            <pc:sldMk cId="2243494996" sldId="277"/>
            <ac:spMk id="4" creationId="{328F602C-7F98-4C02-99D4-ED65E00D66A4}"/>
          </ac:spMkLst>
        </pc:spChg>
        <pc:spChg chg="mod">
          <ac:chgData name="Devasenan M . 20BCS025" userId="3d49f734-7e38-4023-9b38-1acd10e88a23" providerId="ADAL" clId="{222B8B3C-C01F-A240-8E1A-92735FCEA6B2}" dt="2022-10-26T15:23:41.124" v="539" actId="26606"/>
          <ac:spMkLst>
            <pc:docMk/>
            <pc:sldMk cId="2243494996" sldId="277"/>
            <ac:spMk id="5" creationId="{AF29EA23-F34E-486A-B8B2-0C3019266975}"/>
          </ac:spMkLst>
        </pc:spChg>
        <pc:spChg chg="add mod ord">
          <ac:chgData name="Devasenan M . 20BCS025" userId="3d49f734-7e38-4023-9b38-1acd10e88a23" providerId="ADAL" clId="{222B8B3C-C01F-A240-8E1A-92735FCEA6B2}" dt="2022-10-26T15:23:41.124" v="539" actId="26606"/>
          <ac:spMkLst>
            <pc:docMk/>
            <pc:sldMk cId="2243494996" sldId="277"/>
            <ac:spMk id="6" creationId="{A64C4726-9AD5-8FD3-360B-AA11441A8214}"/>
          </ac:spMkLst>
        </pc:spChg>
        <pc:spChg chg="add del mod">
          <ac:chgData name="Devasenan M . 20BCS025" userId="3d49f734-7e38-4023-9b38-1acd10e88a23" providerId="ADAL" clId="{222B8B3C-C01F-A240-8E1A-92735FCEA6B2}" dt="2022-10-26T15:23:07.283" v="538"/>
          <ac:spMkLst>
            <pc:docMk/>
            <pc:sldMk cId="2243494996" sldId="277"/>
            <ac:spMk id="7" creationId="{777846A8-0112-6FA7-AB79-9B2A557635FB}"/>
          </ac:spMkLst>
        </pc:spChg>
        <pc:spChg chg="add mod">
          <ac:chgData name="Devasenan M . 20BCS025" userId="3d49f734-7e38-4023-9b38-1acd10e88a23" providerId="ADAL" clId="{222B8B3C-C01F-A240-8E1A-92735FCEA6B2}" dt="2022-10-26T15:32:29.097" v="575" actId="20577"/>
          <ac:spMkLst>
            <pc:docMk/>
            <pc:sldMk cId="2243494996" sldId="277"/>
            <ac:spMk id="11" creationId="{1D05D3A6-7FD1-B4DF-03F1-718C68637915}"/>
          </ac:spMkLst>
        </pc:spChg>
        <pc:spChg chg="add mod">
          <ac:chgData name="Devasenan M . 20BCS025" userId="3d49f734-7e38-4023-9b38-1acd10e88a23" providerId="ADAL" clId="{222B8B3C-C01F-A240-8E1A-92735FCEA6B2}" dt="2022-10-26T15:32:37.048" v="606" actId="20577"/>
          <ac:spMkLst>
            <pc:docMk/>
            <pc:sldMk cId="2243494996" sldId="277"/>
            <ac:spMk id="13" creationId="{FACB6081-2999-B7A4-C0CA-2DE70070C647}"/>
          </ac:spMkLst>
        </pc:spChg>
      </pc:sldChg>
      <pc:sldChg chg="del">
        <pc:chgData name="Devasenan M . 20BCS025" userId="3d49f734-7e38-4023-9b38-1acd10e88a23" providerId="ADAL" clId="{222B8B3C-C01F-A240-8E1A-92735FCEA6B2}" dt="2022-10-26T16:45:41.180" v="617" actId="2696"/>
        <pc:sldMkLst>
          <pc:docMk/>
          <pc:sldMk cId="2069393026" sldId="278"/>
        </pc:sldMkLst>
      </pc:sldChg>
      <pc:sldChg chg="del">
        <pc:chgData name="Devasenan M . 20BCS025" userId="3d49f734-7e38-4023-9b38-1acd10e88a23" providerId="ADAL" clId="{222B8B3C-C01F-A240-8E1A-92735FCEA6B2}" dt="2022-10-26T16:45:36.960" v="613" actId="2696"/>
        <pc:sldMkLst>
          <pc:docMk/>
          <pc:sldMk cId="1417396711" sldId="280"/>
        </pc:sldMkLst>
      </pc:sldChg>
      <pc:sldChg chg="del">
        <pc:chgData name="Devasenan M . 20BCS025" userId="3d49f734-7e38-4023-9b38-1acd10e88a23" providerId="ADAL" clId="{222B8B3C-C01F-A240-8E1A-92735FCEA6B2}" dt="2022-10-26T16:45:23.525" v="608" actId="2696"/>
        <pc:sldMkLst>
          <pc:docMk/>
          <pc:sldMk cId="3477453048" sldId="282"/>
        </pc:sldMkLst>
      </pc:sldChg>
      <pc:sldChg chg="del">
        <pc:chgData name="Devasenan M . 20BCS025" userId="3d49f734-7e38-4023-9b38-1acd10e88a23" providerId="ADAL" clId="{222B8B3C-C01F-A240-8E1A-92735FCEA6B2}" dt="2022-10-26T16:45:21.411" v="607" actId="2696"/>
        <pc:sldMkLst>
          <pc:docMk/>
          <pc:sldMk cId="3396266754" sldId="283"/>
        </pc:sldMkLst>
      </pc:sldChg>
      <pc:sldChg chg="del">
        <pc:chgData name="Devasenan M . 20BCS025" userId="3d49f734-7e38-4023-9b38-1acd10e88a23" providerId="ADAL" clId="{222B8B3C-C01F-A240-8E1A-92735FCEA6B2}" dt="2022-10-26T16:45:44.312" v="620" actId="2696"/>
        <pc:sldMkLst>
          <pc:docMk/>
          <pc:sldMk cId="1844941827" sldId="289"/>
        </pc:sldMkLst>
      </pc:sldChg>
      <pc:sldChg chg="del">
        <pc:chgData name="Devasenan M . 20BCS025" userId="3d49f734-7e38-4023-9b38-1acd10e88a23" providerId="ADAL" clId="{222B8B3C-C01F-A240-8E1A-92735FCEA6B2}" dt="2022-10-26T16:45:39.173" v="615" actId="2696"/>
        <pc:sldMkLst>
          <pc:docMk/>
          <pc:sldMk cId="404854312" sldId="292"/>
        </pc:sldMkLst>
      </pc:sldChg>
      <pc:sldChg chg="addSp delSp modSp add del mod ord">
        <pc:chgData name="Devasenan M . 20BCS025" userId="3d49f734-7e38-4023-9b38-1acd10e88a23" providerId="ADAL" clId="{222B8B3C-C01F-A240-8E1A-92735FCEA6B2}" dt="2022-10-26T17:02:56.902" v="957" actId="1076"/>
        <pc:sldMkLst>
          <pc:docMk/>
          <pc:sldMk cId="3084972071" sldId="294"/>
        </pc:sldMkLst>
        <pc:spChg chg="mod">
          <ac:chgData name="Devasenan M . 20BCS025" userId="3d49f734-7e38-4023-9b38-1acd10e88a23" providerId="ADAL" clId="{222B8B3C-C01F-A240-8E1A-92735FCEA6B2}" dt="2022-10-26T16:46:07.032" v="622" actId="20577"/>
          <ac:spMkLst>
            <pc:docMk/>
            <pc:sldMk cId="3084972071" sldId="294"/>
            <ac:spMk id="2" creationId="{16684294-49A0-4C63-A7D7-E3BF9E591F59}"/>
          </ac:spMkLst>
        </pc:spChg>
        <pc:spChg chg="mod">
          <ac:chgData name="Devasenan M . 20BCS025" userId="3d49f734-7e38-4023-9b38-1acd10e88a23" providerId="ADAL" clId="{222B8B3C-C01F-A240-8E1A-92735FCEA6B2}" dt="2022-10-26T17:00:36.732" v="783" actId="20577"/>
          <ac:spMkLst>
            <pc:docMk/>
            <pc:sldMk cId="3084972071" sldId="294"/>
            <ac:spMk id="3" creationId="{BA35BD6B-402B-4987-9FCE-9A6924EE2F00}"/>
          </ac:spMkLst>
        </pc:spChg>
        <pc:spChg chg="mod">
          <ac:chgData name="Devasenan M . 20BCS025" userId="3d49f734-7e38-4023-9b38-1acd10e88a23" providerId="ADAL" clId="{222B8B3C-C01F-A240-8E1A-92735FCEA6B2}" dt="2022-10-26T16:46:18.487" v="630" actId="20577"/>
          <ac:spMkLst>
            <pc:docMk/>
            <pc:sldMk cId="3084972071" sldId="294"/>
            <ac:spMk id="6" creationId="{A6861FF3-B902-4DEC-B46D-0F2E499C51CF}"/>
          </ac:spMkLst>
        </pc:spChg>
        <pc:spChg chg="del">
          <ac:chgData name="Devasenan M . 20BCS025" userId="3d49f734-7e38-4023-9b38-1acd10e88a23" providerId="ADAL" clId="{222B8B3C-C01F-A240-8E1A-92735FCEA6B2}" dt="2022-10-26T16:50:56.327" v="631" actId="478"/>
          <ac:spMkLst>
            <pc:docMk/>
            <pc:sldMk cId="3084972071" sldId="294"/>
            <ac:spMk id="7" creationId="{05941AA2-C85B-41A7-9264-A0C66F32930C}"/>
          </ac:spMkLst>
        </pc:spChg>
        <pc:spChg chg="del">
          <ac:chgData name="Devasenan M . 20BCS025" userId="3d49f734-7e38-4023-9b38-1acd10e88a23" providerId="ADAL" clId="{222B8B3C-C01F-A240-8E1A-92735FCEA6B2}" dt="2022-10-26T16:50:56.327" v="631" actId="478"/>
          <ac:spMkLst>
            <pc:docMk/>
            <pc:sldMk cId="3084972071" sldId="294"/>
            <ac:spMk id="8" creationId="{2C4BD3D3-C7A9-46F1-8ED8-AB8D1BB89262}"/>
          </ac:spMkLst>
        </pc:spChg>
        <pc:spChg chg="del">
          <ac:chgData name="Devasenan M . 20BCS025" userId="3d49f734-7e38-4023-9b38-1acd10e88a23" providerId="ADAL" clId="{222B8B3C-C01F-A240-8E1A-92735FCEA6B2}" dt="2022-10-26T16:50:56.327" v="631" actId="478"/>
          <ac:spMkLst>
            <pc:docMk/>
            <pc:sldMk cId="3084972071" sldId="294"/>
            <ac:spMk id="9" creationId="{873EDDDB-6509-4407-BA35-232AAF9F198D}"/>
          </ac:spMkLst>
        </pc:spChg>
        <pc:spChg chg="del">
          <ac:chgData name="Devasenan M . 20BCS025" userId="3d49f734-7e38-4023-9b38-1acd10e88a23" providerId="ADAL" clId="{222B8B3C-C01F-A240-8E1A-92735FCEA6B2}" dt="2022-10-26T16:50:56.327" v="631" actId="478"/>
          <ac:spMkLst>
            <pc:docMk/>
            <pc:sldMk cId="3084972071" sldId="294"/>
            <ac:spMk id="10" creationId="{A33A061F-AC2A-4E3F-B448-DC6FEC307A53}"/>
          </ac:spMkLst>
        </pc:spChg>
        <pc:spChg chg="del mod">
          <ac:chgData name="Devasenan M . 20BCS025" userId="3d49f734-7e38-4023-9b38-1acd10e88a23" providerId="ADAL" clId="{222B8B3C-C01F-A240-8E1A-92735FCEA6B2}" dt="2022-10-26T16:52:47.457" v="680" actId="478"/>
          <ac:spMkLst>
            <pc:docMk/>
            <pc:sldMk cId="3084972071" sldId="294"/>
            <ac:spMk id="11" creationId="{44D29552-2F85-4F4F-9B7F-B79798681FB6}"/>
          </ac:spMkLst>
        </pc:spChg>
        <pc:spChg chg="del">
          <ac:chgData name="Devasenan M . 20BCS025" userId="3d49f734-7e38-4023-9b38-1acd10e88a23" providerId="ADAL" clId="{222B8B3C-C01F-A240-8E1A-92735FCEA6B2}" dt="2022-10-26T16:50:56.327" v="631" actId="478"/>
          <ac:spMkLst>
            <pc:docMk/>
            <pc:sldMk cId="3084972071" sldId="294"/>
            <ac:spMk id="12" creationId="{FAC81818-8260-4E49-9FCC-569FDE30B0B1}"/>
          </ac:spMkLst>
        </pc:spChg>
        <pc:spChg chg="del">
          <ac:chgData name="Devasenan M . 20BCS025" userId="3d49f734-7e38-4023-9b38-1acd10e88a23" providerId="ADAL" clId="{222B8B3C-C01F-A240-8E1A-92735FCEA6B2}" dt="2022-10-26T16:50:56.327" v="631" actId="478"/>
          <ac:spMkLst>
            <pc:docMk/>
            <pc:sldMk cId="3084972071" sldId="294"/>
            <ac:spMk id="13" creationId="{D1FD068B-6917-4C40-B40D-5F7B670EA7BE}"/>
          </ac:spMkLst>
        </pc:spChg>
        <pc:spChg chg="del">
          <ac:chgData name="Devasenan M . 20BCS025" userId="3d49f734-7e38-4023-9b38-1acd10e88a23" providerId="ADAL" clId="{222B8B3C-C01F-A240-8E1A-92735FCEA6B2}" dt="2022-10-26T16:50:56.327" v="631" actId="478"/>
          <ac:spMkLst>
            <pc:docMk/>
            <pc:sldMk cId="3084972071" sldId="294"/>
            <ac:spMk id="14" creationId="{EEAE71AD-30AF-4021-B577-B686EC6DA329}"/>
          </ac:spMkLst>
        </pc:spChg>
        <pc:spChg chg="mod">
          <ac:chgData name="Devasenan M . 20BCS025" userId="3d49f734-7e38-4023-9b38-1acd10e88a23" providerId="ADAL" clId="{222B8B3C-C01F-A240-8E1A-92735FCEA6B2}" dt="2022-10-26T16:53:17.067" v="696" actId="1076"/>
          <ac:spMkLst>
            <pc:docMk/>
            <pc:sldMk cId="3084972071" sldId="294"/>
            <ac:spMk id="15" creationId="{4A477EE3-A17C-4158-91E8-03A401BE96CB}"/>
          </ac:spMkLst>
        </pc:spChg>
        <pc:spChg chg="del">
          <ac:chgData name="Devasenan M . 20BCS025" userId="3d49f734-7e38-4023-9b38-1acd10e88a23" providerId="ADAL" clId="{222B8B3C-C01F-A240-8E1A-92735FCEA6B2}" dt="2022-10-26T16:50:56.327" v="631" actId="478"/>
          <ac:spMkLst>
            <pc:docMk/>
            <pc:sldMk cId="3084972071" sldId="294"/>
            <ac:spMk id="16" creationId="{D8E5FFBE-125E-43C8-A66E-DE8D2FE7AF38}"/>
          </ac:spMkLst>
        </pc:spChg>
        <pc:spChg chg="del mod">
          <ac:chgData name="Devasenan M . 20BCS025" userId="3d49f734-7e38-4023-9b38-1acd10e88a23" providerId="ADAL" clId="{222B8B3C-C01F-A240-8E1A-92735FCEA6B2}" dt="2022-10-26T16:51:10.850" v="638" actId="478"/>
          <ac:spMkLst>
            <pc:docMk/>
            <pc:sldMk cId="3084972071" sldId="294"/>
            <ac:spMk id="17" creationId="{7209F81D-5EC6-4D97-B0C2-AC00081AB1A7}"/>
          </ac:spMkLst>
        </pc:spChg>
        <pc:spChg chg="del mod">
          <ac:chgData name="Devasenan M . 20BCS025" userId="3d49f734-7e38-4023-9b38-1acd10e88a23" providerId="ADAL" clId="{222B8B3C-C01F-A240-8E1A-92735FCEA6B2}" dt="2022-10-26T16:52:37.778" v="671" actId="478"/>
          <ac:spMkLst>
            <pc:docMk/>
            <pc:sldMk cId="3084972071" sldId="294"/>
            <ac:spMk id="18" creationId="{C477818B-3CAB-4A39-939D-99E98D2EE682}"/>
          </ac:spMkLst>
        </pc:spChg>
        <pc:spChg chg="mod">
          <ac:chgData name="Devasenan M . 20BCS025" userId="3d49f734-7e38-4023-9b38-1acd10e88a23" providerId="ADAL" clId="{222B8B3C-C01F-A240-8E1A-92735FCEA6B2}" dt="2022-10-26T17:00:47.201" v="785" actId="1076"/>
          <ac:spMkLst>
            <pc:docMk/>
            <pc:sldMk cId="3084972071" sldId="294"/>
            <ac:spMk id="19" creationId="{A7907FC8-DAAF-4896-A2B1-C173BF2FAE69}"/>
          </ac:spMkLst>
        </pc:spChg>
        <pc:spChg chg="del">
          <ac:chgData name="Devasenan M . 20BCS025" userId="3d49f734-7e38-4023-9b38-1acd10e88a23" providerId="ADAL" clId="{222B8B3C-C01F-A240-8E1A-92735FCEA6B2}" dt="2022-10-26T16:50:56.327" v="631" actId="478"/>
          <ac:spMkLst>
            <pc:docMk/>
            <pc:sldMk cId="3084972071" sldId="294"/>
            <ac:spMk id="20" creationId="{FEC65619-A68A-4D21-9D17-40F8692EF196}"/>
          </ac:spMkLst>
        </pc:spChg>
        <pc:spChg chg="del">
          <ac:chgData name="Devasenan M . 20BCS025" userId="3d49f734-7e38-4023-9b38-1acd10e88a23" providerId="ADAL" clId="{222B8B3C-C01F-A240-8E1A-92735FCEA6B2}" dt="2022-10-26T16:50:56.327" v="631" actId="478"/>
          <ac:spMkLst>
            <pc:docMk/>
            <pc:sldMk cId="3084972071" sldId="294"/>
            <ac:spMk id="21" creationId="{D9C4CCA5-A2BE-4897-994D-9B1669D69FD3}"/>
          </ac:spMkLst>
        </pc:spChg>
        <pc:spChg chg="del">
          <ac:chgData name="Devasenan M . 20BCS025" userId="3d49f734-7e38-4023-9b38-1acd10e88a23" providerId="ADAL" clId="{222B8B3C-C01F-A240-8E1A-92735FCEA6B2}" dt="2022-10-26T16:50:56.327" v="631" actId="478"/>
          <ac:spMkLst>
            <pc:docMk/>
            <pc:sldMk cId="3084972071" sldId="294"/>
            <ac:spMk id="22" creationId="{0C5FD452-DC3E-4D62-B19B-0A79E604A8A8}"/>
          </ac:spMkLst>
        </pc:spChg>
        <pc:spChg chg="del">
          <ac:chgData name="Devasenan M . 20BCS025" userId="3d49f734-7e38-4023-9b38-1acd10e88a23" providerId="ADAL" clId="{222B8B3C-C01F-A240-8E1A-92735FCEA6B2}" dt="2022-10-26T16:50:56.327" v="631" actId="478"/>
          <ac:spMkLst>
            <pc:docMk/>
            <pc:sldMk cId="3084972071" sldId="294"/>
            <ac:spMk id="23" creationId="{96D290B2-F312-4D9A-96C7-D40523406AC5}"/>
          </ac:spMkLst>
        </pc:spChg>
        <pc:spChg chg="del">
          <ac:chgData name="Devasenan M . 20BCS025" userId="3d49f734-7e38-4023-9b38-1acd10e88a23" providerId="ADAL" clId="{222B8B3C-C01F-A240-8E1A-92735FCEA6B2}" dt="2022-10-26T16:50:56.327" v="631" actId="478"/>
          <ac:spMkLst>
            <pc:docMk/>
            <pc:sldMk cId="3084972071" sldId="294"/>
            <ac:spMk id="24" creationId="{80E52477-0BA9-471B-B2C2-F1A03FCF188F}"/>
          </ac:spMkLst>
        </pc:spChg>
        <pc:spChg chg="del">
          <ac:chgData name="Devasenan M . 20BCS025" userId="3d49f734-7e38-4023-9b38-1acd10e88a23" providerId="ADAL" clId="{222B8B3C-C01F-A240-8E1A-92735FCEA6B2}" dt="2022-10-26T16:50:56.327" v="631" actId="478"/>
          <ac:spMkLst>
            <pc:docMk/>
            <pc:sldMk cId="3084972071" sldId="294"/>
            <ac:spMk id="25" creationId="{70D1D022-03FA-47E6-8430-252C6D5B4C4E}"/>
          </ac:spMkLst>
        </pc:spChg>
        <pc:spChg chg="del">
          <ac:chgData name="Devasenan M . 20BCS025" userId="3d49f734-7e38-4023-9b38-1acd10e88a23" providerId="ADAL" clId="{222B8B3C-C01F-A240-8E1A-92735FCEA6B2}" dt="2022-10-26T16:50:56.327" v="631" actId="478"/>
          <ac:spMkLst>
            <pc:docMk/>
            <pc:sldMk cId="3084972071" sldId="294"/>
            <ac:spMk id="26" creationId="{FA7483FC-7290-41B1-B371-ECA1174519DE}"/>
          </ac:spMkLst>
        </pc:spChg>
        <pc:spChg chg="del mod">
          <ac:chgData name="Devasenan M . 20BCS025" userId="3d49f734-7e38-4023-9b38-1acd10e88a23" providerId="ADAL" clId="{222B8B3C-C01F-A240-8E1A-92735FCEA6B2}" dt="2022-10-26T16:52:45.827" v="678" actId="478"/>
          <ac:spMkLst>
            <pc:docMk/>
            <pc:sldMk cId="3084972071" sldId="294"/>
            <ac:spMk id="27" creationId="{1787EDAC-5EAB-4A0D-9BD2-D6E9FD0B26A1}"/>
          </ac:spMkLst>
        </pc:spChg>
        <pc:spChg chg="del">
          <ac:chgData name="Devasenan M . 20BCS025" userId="3d49f734-7e38-4023-9b38-1acd10e88a23" providerId="ADAL" clId="{222B8B3C-C01F-A240-8E1A-92735FCEA6B2}" dt="2022-10-26T16:50:56.327" v="631" actId="478"/>
          <ac:spMkLst>
            <pc:docMk/>
            <pc:sldMk cId="3084972071" sldId="294"/>
            <ac:spMk id="28" creationId="{D149E385-DCE9-4DC9-8F0A-F8BAF02D9797}"/>
          </ac:spMkLst>
        </pc:spChg>
        <pc:spChg chg="del">
          <ac:chgData name="Devasenan M . 20BCS025" userId="3d49f734-7e38-4023-9b38-1acd10e88a23" providerId="ADAL" clId="{222B8B3C-C01F-A240-8E1A-92735FCEA6B2}" dt="2022-10-26T16:51:08.855" v="636" actId="478"/>
          <ac:spMkLst>
            <pc:docMk/>
            <pc:sldMk cId="3084972071" sldId="294"/>
            <ac:spMk id="29" creationId="{B7A506EE-32D5-4685-97A6-8FDFEF238C43}"/>
          </ac:spMkLst>
        </pc:spChg>
        <pc:spChg chg="mod">
          <ac:chgData name="Devasenan M . 20BCS025" userId="3d49f734-7e38-4023-9b38-1acd10e88a23" providerId="ADAL" clId="{222B8B3C-C01F-A240-8E1A-92735FCEA6B2}" dt="2022-10-26T16:52:39.902" v="672" actId="1076"/>
          <ac:spMkLst>
            <pc:docMk/>
            <pc:sldMk cId="3084972071" sldId="294"/>
            <ac:spMk id="30" creationId="{E80CB353-63CA-4305-9748-807B6905DBFF}"/>
          </ac:spMkLst>
        </pc:spChg>
        <pc:spChg chg="del">
          <ac:chgData name="Devasenan M . 20BCS025" userId="3d49f734-7e38-4023-9b38-1acd10e88a23" providerId="ADAL" clId="{222B8B3C-C01F-A240-8E1A-92735FCEA6B2}" dt="2022-10-26T16:52:42.467" v="675" actId="478"/>
          <ac:spMkLst>
            <pc:docMk/>
            <pc:sldMk cId="3084972071" sldId="294"/>
            <ac:spMk id="31" creationId="{1B52C010-5159-4F61-821F-E73647E7C066}"/>
          </ac:spMkLst>
        </pc:spChg>
        <pc:spChg chg="add del mod">
          <ac:chgData name="Devasenan M . 20BCS025" userId="3d49f734-7e38-4023-9b38-1acd10e88a23" providerId="ADAL" clId="{222B8B3C-C01F-A240-8E1A-92735FCEA6B2}" dt="2022-10-26T16:51:03.592" v="633" actId="478"/>
          <ac:spMkLst>
            <pc:docMk/>
            <pc:sldMk cId="3084972071" sldId="294"/>
            <ac:spMk id="32" creationId="{0741B690-0002-CA6C-1A8A-EB1E4B065E89}"/>
          </ac:spMkLst>
        </pc:spChg>
        <pc:spChg chg="del">
          <ac:chgData name="Devasenan M . 20BCS025" userId="3d49f734-7e38-4023-9b38-1acd10e88a23" providerId="ADAL" clId="{222B8B3C-C01F-A240-8E1A-92735FCEA6B2}" dt="2022-10-26T16:50:56.327" v="631" actId="478"/>
          <ac:spMkLst>
            <pc:docMk/>
            <pc:sldMk cId="3084972071" sldId="294"/>
            <ac:spMk id="33" creationId="{3FBB4508-2CA6-4A49-9EAD-91DB1B20514A}"/>
          </ac:spMkLst>
        </pc:spChg>
        <pc:spChg chg="del">
          <ac:chgData name="Devasenan M . 20BCS025" userId="3d49f734-7e38-4023-9b38-1acd10e88a23" providerId="ADAL" clId="{222B8B3C-C01F-A240-8E1A-92735FCEA6B2}" dt="2022-10-26T16:50:56.327" v="631" actId="478"/>
          <ac:spMkLst>
            <pc:docMk/>
            <pc:sldMk cId="3084972071" sldId="294"/>
            <ac:spMk id="34" creationId="{88989049-2208-43EB-A323-1B5374E0A2D0}"/>
          </ac:spMkLst>
        </pc:spChg>
        <pc:spChg chg="del mod">
          <ac:chgData name="Devasenan M . 20BCS025" userId="3d49f734-7e38-4023-9b38-1acd10e88a23" providerId="ADAL" clId="{222B8B3C-C01F-A240-8E1A-92735FCEA6B2}" dt="2022-10-26T16:53:20.101" v="697" actId="478"/>
          <ac:spMkLst>
            <pc:docMk/>
            <pc:sldMk cId="3084972071" sldId="294"/>
            <ac:spMk id="35" creationId="{E3093EB5-1D82-4E0B-A4EF-8517FC047E4C}"/>
          </ac:spMkLst>
        </pc:spChg>
        <pc:spChg chg="add del mod">
          <ac:chgData name="Devasenan M . 20BCS025" userId="3d49f734-7e38-4023-9b38-1acd10e88a23" providerId="ADAL" clId="{222B8B3C-C01F-A240-8E1A-92735FCEA6B2}" dt="2022-10-26T16:51:03.592" v="633" actId="478"/>
          <ac:spMkLst>
            <pc:docMk/>
            <pc:sldMk cId="3084972071" sldId="294"/>
            <ac:spMk id="37" creationId="{5922F069-2A15-C811-175B-7FDF1A5D69AF}"/>
          </ac:spMkLst>
        </pc:spChg>
        <pc:spChg chg="add del mod">
          <ac:chgData name="Devasenan M . 20BCS025" userId="3d49f734-7e38-4023-9b38-1acd10e88a23" providerId="ADAL" clId="{222B8B3C-C01F-A240-8E1A-92735FCEA6B2}" dt="2022-10-26T16:51:03.592" v="633" actId="478"/>
          <ac:spMkLst>
            <pc:docMk/>
            <pc:sldMk cId="3084972071" sldId="294"/>
            <ac:spMk id="39" creationId="{61B9EDC1-E4E6-13AD-F8EF-A4943A52F40E}"/>
          </ac:spMkLst>
        </pc:spChg>
        <pc:spChg chg="add del mod">
          <ac:chgData name="Devasenan M . 20BCS025" userId="3d49f734-7e38-4023-9b38-1acd10e88a23" providerId="ADAL" clId="{222B8B3C-C01F-A240-8E1A-92735FCEA6B2}" dt="2022-10-26T16:51:03.592" v="633" actId="478"/>
          <ac:spMkLst>
            <pc:docMk/>
            <pc:sldMk cId="3084972071" sldId="294"/>
            <ac:spMk id="41" creationId="{F735B726-8170-6333-F828-8B933FC15D76}"/>
          </ac:spMkLst>
        </pc:spChg>
        <pc:spChg chg="add del mod">
          <ac:chgData name="Devasenan M . 20BCS025" userId="3d49f734-7e38-4023-9b38-1acd10e88a23" providerId="ADAL" clId="{222B8B3C-C01F-A240-8E1A-92735FCEA6B2}" dt="2022-10-26T16:51:03.592" v="633" actId="478"/>
          <ac:spMkLst>
            <pc:docMk/>
            <pc:sldMk cId="3084972071" sldId="294"/>
            <ac:spMk id="43" creationId="{C2F31682-9B80-F874-978A-F0EB1E841E7B}"/>
          </ac:spMkLst>
        </pc:spChg>
        <pc:spChg chg="add del mod">
          <ac:chgData name="Devasenan M . 20BCS025" userId="3d49f734-7e38-4023-9b38-1acd10e88a23" providerId="ADAL" clId="{222B8B3C-C01F-A240-8E1A-92735FCEA6B2}" dt="2022-10-26T16:51:03.592" v="633" actId="478"/>
          <ac:spMkLst>
            <pc:docMk/>
            <pc:sldMk cId="3084972071" sldId="294"/>
            <ac:spMk id="46" creationId="{F9C83CA1-3087-07DE-F305-E5FC68190FA4}"/>
          </ac:spMkLst>
        </pc:spChg>
        <pc:spChg chg="del">
          <ac:chgData name="Devasenan M . 20BCS025" userId="3d49f734-7e38-4023-9b38-1acd10e88a23" providerId="ADAL" clId="{222B8B3C-C01F-A240-8E1A-92735FCEA6B2}" dt="2022-10-26T16:50:56.327" v="631" actId="478"/>
          <ac:spMkLst>
            <pc:docMk/>
            <pc:sldMk cId="3084972071" sldId="294"/>
            <ac:spMk id="48" creationId="{1DC26F87-2877-496A-B506-6A562ACD90AE}"/>
          </ac:spMkLst>
        </pc:spChg>
        <pc:spChg chg="add del mod">
          <ac:chgData name="Devasenan M . 20BCS025" userId="3d49f734-7e38-4023-9b38-1acd10e88a23" providerId="ADAL" clId="{222B8B3C-C01F-A240-8E1A-92735FCEA6B2}" dt="2022-10-26T16:51:03.592" v="633" actId="478"/>
          <ac:spMkLst>
            <pc:docMk/>
            <pc:sldMk cId="3084972071" sldId="294"/>
            <ac:spMk id="49" creationId="{C45A8713-D00A-39DC-14AE-EA541CB76A72}"/>
          </ac:spMkLst>
        </pc:spChg>
        <pc:spChg chg="del">
          <ac:chgData name="Devasenan M . 20BCS025" userId="3d49f734-7e38-4023-9b38-1acd10e88a23" providerId="ADAL" clId="{222B8B3C-C01F-A240-8E1A-92735FCEA6B2}" dt="2022-10-26T16:50:56.327" v="631" actId="478"/>
          <ac:spMkLst>
            <pc:docMk/>
            <pc:sldMk cId="3084972071" sldId="294"/>
            <ac:spMk id="51" creationId="{94959EA3-B71F-49E3-A68E-1329BE0461B0}"/>
          </ac:spMkLst>
        </pc:spChg>
        <pc:spChg chg="del">
          <ac:chgData name="Devasenan M . 20BCS025" userId="3d49f734-7e38-4023-9b38-1acd10e88a23" providerId="ADAL" clId="{222B8B3C-C01F-A240-8E1A-92735FCEA6B2}" dt="2022-10-26T16:50:56.327" v="631" actId="478"/>
          <ac:spMkLst>
            <pc:docMk/>
            <pc:sldMk cId="3084972071" sldId="294"/>
            <ac:spMk id="52" creationId="{EFC30FAC-E9E5-427E-B670-7978BE575652}"/>
          </ac:spMkLst>
        </pc:spChg>
        <pc:spChg chg="mod">
          <ac:chgData name="Devasenan M . 20BCS025" userId="3d49f734-7e38-4023-9b38-1acd10e88a23" providerId="ADAL" clId="{222B8B3C-C01F-A240-8E1A-92735FCEA6B2}" dt="2022-10-26T17:02:18.303" v="937" actId="1076"/>
          <ac:spMkLst>
            <pc:docMk/>
            <pc:sldMk cId="3084972071" sldId="294"/>
            <ac:spMk id="54" creationId="{E0CD2DAB-9E42-4D11-A98D-56ECD20DBC7E}"/>
          </ac:spMkLst>
        </pc:spChg>
        <pc:spChg chg="mod">
          <ac:chgData name="Devasenan M . 20BCS025" userId="3d49f734-7e38-4023-9b38-1acd10e88a23" providerId="ADAL" clId="{222B8B3C-C01F-A240-8E1A-92735FCEA6B2}" dt="2022-10-26T17:02:43.808" v="951" actId="1076"/>
          <ac:spMkLst>
            <pc:docMk/>
            <pc:sldMk cId="3084972071" sldId="294"/>
            <ac:spMk id="56" creationId="{6E8FAB27-F000-4DFF-8595-B8ADBB6058E9}"/>
          </ac:spMkLst>
        </pc:spChg>
        <pc:spChg chg="del">
          <ac:chgData name="Devasenan M . 20BCS025" userId="3d49f734-7e38-4023-9b38-1acd10e88a23" providerId="ADAL" clId="{222B8B3C-C01F-A240-8E1A-92735FCEA6B2}" dt="2022-10-26T16:51:08.077" v="635" actId="478"/>
          <ac:spMkLst>
            <pc:docMk/>
            <pc:sldMk cId="3084972071" sldId="294"/>
            <ac:spMk id="58" creationId="{082DCB52-65FA-4B5F-8785-060AF61C386B}"/>
          </ac:spMkLst>
        </pc:spChg>
        <pc:spChg chg="mod">
          <ac:chgData name="Devasenan M . 20BCS025" userId="3d49f734-7e38-4023-9b38-1acd10e88a23" providerId="ADAL" clId="{222B8B3C-C01F-A240-8E1A-92735FCEA6B2}" dt="2022-10-26T17:02:03.262" v="931" actId="1076"/>
          <ac:spMkLst>
            <pc:docMk/>
            <pc:sldMk cId="3084972071" sldId="294"/>
            <ac:spMk id="59" creationId="{234079D9-E00C-4C6B-9F2D-D0BCB9C9D7D8}"/>
          </ac:spMkLst>
        </pc:spChg>
        <pc:spChg chg="add del mod">
          <ac:chgData name="Devasenan M . 20BCS025" userId="3d49f734-7e38-4023-9b38-1acd10e88a23" providerId="ADAL" clId="{222B8B3C-C01F-A240-8E1A-92735FCEA6B2}" dt="2022-10-26T16:51:05.872" v="634" actId="478"/>
          <ac:spMkLst>
            <pc:docMk/>
            <pc:sldMk cId="3084972071" sldId="294"/>
            <ac:spMk id="60" creationId="{5EC67603-C644-5FC3-FED1-C555A4B9D4DF}"/>
          </ac:spMkLst>
        </pc:spChg>
        <pc:spChg chg="mod">
          <ac:chgData name="Devasenan M . 20BCS025" userId="3d49f734-7e38-4023-9b38-1acd10e88a23" providerId="ADAL" clId="{222B8B3C-C01F-A240-8E1A-92735FCEA6B2}" dt="2022-10-26T17:02:56.902" v="957" actId="1076"/>
          <ac:spMkLst>
            <pc:docMk/>
            <pc:sldMk cId="3084972071" sldId="294"/>
            <ac:spMk id="63" creationId="{7C5F4630-959D-43D6-A6F0-5D5F3A4117C1}"/>
          </ac:spMkLst>
        </pc:spChg>
        <pc:spChg chg="add del mod">
          <ac:chgData name="Devasenan M . 20BCS025" userId="3d49f734-7e38-4023-9b38-1acd10e88a23" providerId="ADAL" clId="{222B8B3C-C01F-A240-8E1A-92735FCEA6B2}" dt="2022-10-26T16:51:16.545" v="644" actId="478"/>
          <ac:spMkLst>
            <pc:docMk/>
            <pc:sldMk cId="3084972071" sldId="294"/>
            <ac:spMk id="64" creationId="{A46520C8-9962-155E-67C8-200AA8ADF4DB}"/>
          </ac:spMkLst>
        </pc:spChg>
        <pc:spChg chg="add del mod">
          <ac:chgData name="Devasenan M . 20BCS025" userId="3d49f734-7e38-4023-9b38-1acd10e88a23" providerId="ADAL" clId="{222B8B3C-C01F-A240-8E1A-92735FCEA6B2}" dt="2022-10-26T16:51:03.592" v="633" actId="478"/>
          <ac:spMkLst>
            <pc:docMk/>
            <pc:sldMk cId="3084972071" sldId="294"/>
            <ac:spMk id="67" creationId="{C92DFA4D-82CC-45FF-877C-ABC1A4E1AB82}"/>
          </ac:spMkLst>
        </pc:spChg>
        <pc:spChg chg="add del mod">
          <ac:chgData name="Devasenan M . 20BCS025" userId="3d49f734-7e38-4023-9b38-1acd10e88a23" providerId="ADAL" clId="{222B8B3C-C01F-A240-8E1A-92735FCEA6B2}" dt="2022-10-26T16:51:03.592" v="633" actId="478"/>
          <ac:spMkLst>
            <pc:docMk/>
            <pc:sldMk cId="3084972071" sldId="294"/>
            <ac:spMk id="69" creationId="{BED1DE25-7182-1D3D-8BDD-9E898FDAE2E5}"/>
          </ac:spMkLst>
        </pc:spChg>
        <pc:spChg chg="add del mod">
          <ac:chgData name="Devasenan M . 20BCS025" userId="3d49f734-7e38-4023-9b38-1acd10e88a23" providerId="ADAL" clId="{222B8B3C-C01F-A240-8E1A-92735FCEA6B2}" dt="2022-10-26T16:51:03.592" v="633" actId="478"/>
          <ac:spMkLst>
            <pc:docMk/>
            <pc:sldMk cId="3084972071" sldId="294"/>
            <ac:spMk id="71" creationId="{4F2DF645-A9E2-307F-730B-19E33C372B75}"/>
          </ac:spMkLst>
        </pc:spChg>
        <pc:spChg chg="add del mod">
          <ac:chgData name="Devasenan M . 20BCS025" userId="3d49f734-7e38-4023-9b38-1acd10e88a23" providerId="ADAL" clId="{222B8B3C-C01F-A240-8E1A-92735FCEA6B2}" dt="2022-10-26T16:51:03.592" v="633" actId="478"/>
          <ac:spMkLst>
            <pc:docMk/>
            <pc:sldMk cId="3084972071" sldId="294"/>
            <ac:spMk id="73" creationId="{067BC14F-8472-DC2B-A5AA-001A8D94585A}"/>
          </ac:spMkLst>
        </pc:spChg>
        <pc:spChg chg="add del mod">
          <ac:chgData name="Devasenan M . 20BCS025" userId="3d49f734-7e38-4023-9b38-1acd10e88a23" providerId="ADAL" clId="{222B8B3C-C01F-A240-8E1A-92735FCEA6B2}" dt="2022-10-26T16:51:03.592" v="633" actId="478"/>
          <ac:spMkLst>
            <pc:docMk/>
            <pc:sldMk cId="3084972071" sldId="294"/>
            <ac:spMk id="75" creationId="{D1AA14ED-9545-ED24-3776-04D3D0DA3F72}"/>
          </ac:spMkLst>
        </pc:spChg>
        <pc:spChg chg="add del mod">
          <ac:chgData name="Devasenan M . 20BCS025" userId="3d49f734-7e38-4023-9b38-1acd10e88a23" providerId="ADAL" clId="{222B8B3C-C01F-A240-8E1A-92735FCEA6B2}" dt="2022-10-26T16:51:03.592" v="633" actId="478"/>
          <ac:spMkLst>
            <pc:docMk/>
            <pc:sldMk cId="3084972071" sldId="294"/>
            <ac:spMk id="77" creationId="{662D84C7-C81D-6612-8E17-E8054D7E8B13}"/>
          </ac:spMkLst>
        </pc:spChg>
        <pc:spChg chg="add del mod">
          <ac:chgData name="Devasenan M . 20BCS025" userId="3d49f734-7e38-4023-9b38-1acd10e88a23" providerId="ADAL" clId="{222B8B3C-C01F-A240-8E1A-92735FCEA6B2}" dt="2022-10-26T16:51:05.872" v="634" actId="478"/>
          <ac:spMkLst>
            <pc:docMk/>
            <pc:sldMk cId="3084972071" sldId="294"/>
            <ac:spMk id="79" creationId="{96CA6C74-9044-FFC2-CF4C-8681C2AB00E8}"/>
          </ac:spMkLst>
        </pc:spChg>
        <pc:spChg chg="add del mod">
          <ac:chgData name="Devasenan M . 20BCS025" userId="3d49f734-7e38-4023-9b38-1acd10e88a23" providerId="ADAL" clId="{222B8B3C-C01F-A240-8E1A-92735FCEA6B2}" dt="2022-10-26T16:51:14.922" v="642" actId="478"/>
          <ac:spMkLst>
            <pc:docMk/>
            <pc:sldMk cId="3084972071" sldId="294"/>
            <ac:spMk id="81" creationId="{57ECED41-49D5-C0A0-9FC0-70CB65D07268}"/>
          </ac:spMkLst>
        </pc:spChg>
        <pc:spChg chg="add del mod">
          <ac:chgData name="Devasenan M . 20BCS025" userId="3d49f734-7e38-4023-9b38-1acd10e88a23" providerId="ADAL" clId="{222B8B3C-C01F-A240-8E1A-92735FCEA6B2}" dt="2022-10-26T16:51:12.776" v="640" actId="478"/>
          <ac:spMkLst>
            <pc:docMk/>
            <pc:sldMk cId="3084972071" sldId="294"/>
            <ac:spMk id="83" creationId="{A9B9EF9A-6DD3-EA0E-C490-CAF3932249FD}"/>
          </ac:spMkLst>
        </pc:spChg>
        <pc:spChg chg="add del mod">
          <ac:chgData name="Devasenan M . 20BCS025" userId="3d49f734-7e38-4023-9b38-1acd10e88a23" providerId="ADAL" clId="{222B8B3C-C01F-A240-8E1A-92735FCEA6B2}" dt="2022-10-26T16:52:41.401" v="674" actId="478"/>
          <ac:spMkLst>
            <pc:docMk/>
            <pc:sldMk cId="3084972071" sldId="294"/>
            <ac:spMk id="86" creationId="{88CAF6C5-C5F2-16F0-3612-2E586D01BCB9}"/>
          </ac:spMkLst>
        </pc:spChg>
        <pc:spChg chg="add del mod">
          <ac:chgData name="Devasenan M . 20BCS025" userId="3d49f734-7e38-4023-9b38-1acd10e88a23" providerId="ADAL" clId="{222B8B3C-C01F-A240-8E1A-92735FCEA6B2}" dt="2022-10-26T16:52:43.938" v="676" actId="478"/>
          <ac:spMkLst>
            <pc:docMk/>
            <pc:sldMk cId="3084972071" sldId="294"/>
            <ac:spMk id="88" creationId="{40E29937-D4C2-DD1F-D017-6D770DA85D30}"/>
          </ac:spMkLst>
        </pc:spChg>
        <pc:spChg chg="add del mod">
          <ac:chgData name="Devasenan M . 20BCS025" userId="3d49f734-7e38-4023-9b38-1acd10e88a23" providerId="ADAL" clId="{222B8B3C-C01F-A240-8E1A-92735FCEA6B2}" dt="2022-10-26T16:52:48.851" v="682" actId="478"/>
          <ac:spMkLst>
            <pc:docMk/>
            <pc:sldMk cId="3084972071" sldId="294"/>
            <ac:spMk id="90" creationId="{E7B682B2-2315-0460-1E34-4A92974162DC}"/>
          </ac:spMkLst>
        </pc:spChg>
        <pc:spChg chg="add del mod">
          <ac:chgData name="Devasenan M . 20BCS025" userId="3d49f734-7e38-4023-9b38-1acd10e88a23" providerId="ADAL" clId="{222B8B3C-C01F-A240-8E1A-92735FCEA6B2}" dt="2022-10-26T16:52:50.383" v="684" actId="478"/>
          <ac:spMkLst>
            <pc:docMk/>
            <pc:sldMk cId="3084972071" sldId="294"/>
            <ac:spMk id="92" creationId="{86AC9022-1A1B-93FB-7F78-1F80504FB499}"/>
          </ac:spMkLst>
        </pc:spChg>
        <pc:spChg chg="add del mod">
          <ac:chgData name="Devasenan M . 20BCS025" userId="3d49f734-7e38-4023-9b38-1acd10e88a23" providerId="ADAL" clId="{222B8B3C-C01F-A240-8E1A-92735FCEA6B2}" dt="2022-10-26T16:53:07.547" v="691"/>
          <ac:spMkLst>
            <pc:docMk/>
            <pc:sldMk cId="3084972071" sldId="294"/>
            <ac:spMk id="93" creationId="{AD8D97A2-ADAB-1304-F847-0F8BFAC43320}"/>
          </ac:spMkLst>
        </pc:spChg>
        <pc:spChg chg="add mod">
          <ac:chgData name="Devasenan M . 20BCS025" userId="3d49f734-7e38-4023-9b38-1acd10e88a23" providerId="ADAL" clId="{222B8B3C-C01F-A240-8E1A-92735FCEA6B2}" dt="2022-10-26T17:00:54.960" v="787" actId="1076"/>
          <ac:spMkLst>
            <pc:docMk/>
            <pc:sldMk cId="3084972071" sldId="294"/>
            <ac:spMk id="94" creationId="{892F712A-3C2A-D444-64C4-58046CC7ED30}"/>
          </ac:spMkLst>
        </pc:spChg>
        <pc:spChg chg="add del mod">
          <ac:chgData name="Devasenan M . 20BCS025" userId="3d49f734-7e38-4023-9b38-1acd10e88a23" providerId="ADAL" clId="{222B8B3C-C01F-A240-8E1A-92735FCEA6B2}" dt="2022-10-26T17:02:10.682" v="934"/>
          <ac:spMkLst>
            <pc:docMk/>
            <pc:sldMk cId="3084972071" sldId="294"/>
            <ac:spMk id="95" creationId="{D571F286-80EF-0C60-61E4-6728720EE891}"/>
          </ac:spMkLst>
        </pc:spChg>
        <pc:spChg chg="del">
          <ac:chgData name="Devasenan M . 20BCS025" userId="3d49f734-7e38-4023-9b38-1acd10e88a23" providerId="ADAL" clId="{222B8B3C-C01F-A240-8E1A-92735FCEA6B2}" dt="2022-10-26T16:50:56.327" v="631" actId="478"/>
          <ac:spMkLst>
            <pc:docMk/>
            <pc:sldMk cId="3084972071" sldId="294"/>
            <ac:spMk id="110" creationId="{2FF506C9-7C92-4B9C-A356-9B519D03C78D}"/>
          </ac:spMkLst>
        </pc:spChg>
        <pc:cxnChg chg="del mod">
          <ac:chgData name="Devasenan M . 20BCS025" userId="3d49f734-7e38-4023-9b38-1acd10e88a23" providerId="ADAL" clId="{222B8B3C-C01F-A240-8E1A-92735FCEA6B2}" dt="2022-10-26T16:50:56.327" v="631" actId="478"/>
          <ac:cxnSpMkLst>
            <pc:docMk/>
            <pc:sldMk cId="3084972071" sldId="294"/>
            <ac:cxnSpMk id="45" creationId="{7AAE5EC1-092E-4A01-B866-C63F654AC331}"/>
          </ac:cxnSpMkLst>
        </pc:cxnChg>
        <pc:cxnChg chg="del mod">
          <ac:chgData name="Devasenan M . 20BCS025" userId="3d49f734-7e38-4023-9b38-1acd10e88a23" providerId="ADAL" clId="{222B8B3C-C01F-A240-8E1A-92735FCEA6B2}" dt="2022-10-26T16:50:56.327" v="631" actId="478"/>
          <ac:cxnSpMkLst>
            <pc:docMk/>
            <pc:sldMk cId="3084972071" sldId="294"/>
            <ac:cxnSpMk id="53" creationId="{044DC497-37D3-454C-98C5-A4A1043E55E5}"/>
          </ac:cxnSpMkLst>
        </pc:cxnChg>
        <pc:cxnChg chg="mod">
          <ac:chgData name="Devasenan M . 20BCS025" userId="3d49f734-7e38-4023-9b38-1acd10e88a23" providerId="ADAL" clId="{222B8B3C-C01F-A240-8E1A-92735FCEA6B2}" dt="2022-10-26T17:02:18.303" v="937" actId="1076"/>
          <ac:cxnSpMkLst>
            <pc:docMk/>
            <pc:sldMk cId="3084972071" sldId="294"/>
            <ac:cxnSpMk id="55" creationId="{EF3C6EDC-B2DD-42F0-911D-04963A0F20BE}"/>
          </ac:cxnSpMkLst>
        </pc:cxnChg>
        <pc:cxnChg chg="del mod">
          <ac:chgData name="Devasenan M . 20BCS025" userId="3d49f734-7e38-4023-9b38-1acd10e88a23" providerId="ADAL" clId="{222B8B3C-C01F-A240-8E1A-92735FCEA6B2}" dt="2022-10-26T16:50:56.327" v="631" actId="478"/>
          <ac:cxnSpMkLst>
            <pc:docMk/>
            <pc:sldMk cId="3084972071" sldId="294"/>
            <ac:cxnSpMk id="57" creationId="{0C8EDAF4-CF26-40C7-AACE-2482D9323350}"/>
          </ac:cxnSpMkLst>
        </pc:cxnChg>
        <pc:cxnChg chg="del mod">
          <ac:chgData name="Devasenan M . 20BCS025" userId="3d49f734-7e38-4023-9b38-1acd10e88a23" providerId="ADAL" clId="{222B8B3C-C01F-A240-8E1A-92735FCEA6B2}" dt="2022-10-26T16:50:56.327" v="631" actId="478"/>
          <ac:cxnSpMkLst>
            <pc:docMk/>
            <pc:sldMk cId="3084972071" sldId="294"/>
            <ac:cxnSpMk id="61" creationId="{F8C93671-1250-4705-A092-97036B901279}"/>
          </ac:cxnSpMkLst>
        </pc:cxnChg>
        <pc:cxnChg chg="del mod">
          <ac:chgData name="Devasenan M . 20BCS025" userId="3d49f734-7e38-4023-9b38-1acd10e88a23" providerId="ADAL" clId="{222B8B3C-C01F-A240-8E1A-92735FCEA6B2}" dt="2022-10-26T16:50:56.327" v="631" actId="478"/>
          <ac:cxnSpMkLst>
            <pc:docMk/>
            <pc:sldMk cId="3084972071" sldId="294"/>
            <ac:cxnSpMk id="65" creationId="{F6C72AC5-2842-4966-BBE7-6F407A9C359B}"/>
          </ac:cxnSpMkLst>
        </pc:cxnChg>
        <pc:cxnChg chg="add mod">
          <ac:chgData name="Devasenan M . 20BCS025" userId="3d49f734-7e38-4023-9b38-1acd10e88a23" providerId="ADAL" clId="{222B8B3C-C01F-A240-8E1A-92735FCEA6B2}" dt="2022-10-26T17:02:56.902" v="957" actId="1076"/>
          <ac:cxnSpMkLst>
            <pc:docMk/>
            <pc:sldMk cId="3084972071" sldId="294"/>
            <ac:cxnSpMk id="99" creationId="{0EC766A3-B7EB-00D5-2668-C10CD62826C6}"/>
          </ac:cxnSpMkLst>
        </pc:cxnChg>
        <pc:cxnChg chg="add mod">
          <ac:chgData name="Devasenan M . 20BCS025" userId="3d49f734-7e38-4023-9b38-1acd10e88a23" providerId="ADAL" clId="{222B8B3C-C01F-A240-8E1A-92735FCEA6B2}" dt="2022-10-26T17:02:43.808" v="951" actId="1076"/>
          <ac:cxnSpMkLst>
            <pc:docMk/>
            <pc:sldMk cId="3084972071" sldId="294"/>
            <ac:cxnSpMk id="100" creationId="{34DE75BB-E3A6-2568-4F9C-DFA92816DF45}"/>
          </ac:cxnSpMkLst>
        </pc:cxnChg>
        <pc:cxnChg chg="add mod">
          <ac:chgData name="Devasenan M . 20BCS025" userId="3d49f734-7e38-4023-9b38-1acd10e88a23" providerId="ADAL" clId="{222B8B3C-C01F-A240-8E1A-92735FCEA6B2}" dt="2022-10-26T17:02:36.148" v="948" actId="14100"/>
          <ac:cxnSpMkLst>
            <pc:docMk/>
            <pc:sldMk cId="3084972071" sldId="294"/>
            <ac:cxnSpMk id="101" creationId="{67BB7F0D-BCED-9972-C20A-50FD2654BA59}"/>
          </ac:cxnSpMkLst>
        </pc:cxnChg>
      </pc:sldChg>
      <pc:sldMasterChg chg="delSldLayout">
        <pc:chgData name="Devasenan M . 20BCS025" userId="3d49f734-7e38-4023-9b38-1acd10e88a23" providerId="ADAL" clId="{222B8B3C-C01F-A240-8E1A-92735FCEA6B2}" dt="2022-10-26T16:45:36.960" v="613" actId="2696"/>
        <pc:sldMasterMkLst>
          <pc:docMk/>
          <pc:sldMasterMk cId="1928452137" sldId="2147483666"/>
        </pc:sldMasterMkLst>
        <pc:sldLayoutChg chg="del">
          <pc:chgData name="Devasenan M . 20BCS025" userId="3d49f734-7e38-4023-9b38-1acd10e88a23" providerId="ADAL" clId="{222B8B3C-C01F-A240-8E1A-92735FCEA6B2}" dt="2022-10-26T16:45:36.960" v="613" actId="2696"/>
          <pc:sldLayoutMkLst>
            <pc:docMk/>
            <pc:sldMasterMk cId="1928452137" sldId="2147483666"/>
            <pc:sldLayoutMk cId="4026250860" sldId="2147483685"/>
          </pc:sldLayoutMkLst>
        </pc:sldLayoutChg>
      </pc:sldMasterChg>
    </pc:docChg>
  </pc:docChgLst>
  <pc:docChgLst>
    <pc:chgData name="Devasenan M . 20BCS025" userId="S::devasenan.20cs@kct.ac.in::3d49f734-7e38-4023-9b38-1acd10e88a23" providerId="AD" clId="Web-{B4A04A13-D3D0-E762-00CE-F55EA0731002}"/>
    <pc:docChg chg="modSld">
      <pc:chgData name="Devasenan M . 20BCS025" userId="S::devasenan.20cs@kct.ac.in::3d49f734-7e38-4023-9b38-1acd10e88a23" providerId="AD" clId="Web-{B4A04A13-D3D0-E762-00CE-F55EA0731002}" dt="2022-11-02T17:11:44.731" v="6" actId="1076"/>
      <pc:docMkLst>
        <pc:docMk/>
      </pc:docMkLst>
      <pc:sldChg chg="modSp">
        <pc:chgData name="Devasenan M . 20BCS025" userId="S::devasenan.20cs@kct.ac.in::3d49f734-7e38-4023-9b38-1acd10e88a23" providerId="AD" clId="Web-{B4A04A13-D3D0-E762-00CE-F55EA0731002}" dt="2022-11-02T17:11:44.731" v="6" actId="1076"/>
        <pc:sldMkLst>
          <pc:docMk/>
          <pc:sldMk cId="2436493926" sldId="276"/>
        </pc:sldMkLst>
        <pc:spChg chg="mod">
          <ac:chgData name="Devasenan M . 20BCS025" userId="S::devasenan.20cs@kct.ac.in::3d49f734-7e38-4023-9b38-1acd10e88a23" providerId="AD" clId="Web-{B4A04A13-D3D0-E762-00CE-F55EA0731002}" dt="2022-11-02T17:11:30.559" v="1" actId="1076"/>
          <ac:spMkLst>
            <pc:docMk/>
            <pc:sldMk cId="2436493926" sldId="276"/>
            <ac:spMk id="2" creationId="{BCCAEE93-8585-46D4-A7EC-F184E317CB2E}"/>
          </ac:spMkLst>
        </pc:spChg>
        <pc:picChg chg="mod">
          <ac:chgData name="Devasenan M . 20BCS025" userId="S::devasenan.20cs@kct.ac.in::3d49f734-7e38-4023-9b38-1acd10e88a23" providerId="AD" clId="Web-{B4A04A13-D3D0-E762-00CE-F55EA0731002}" dt="2022-11-02T17:11:40.794" v="4" actId="1076"/>
          <ac:picMkLst>
            <pc:docMk/>
            <pc:sldMk cId="2436493926" sldId="276"/>
            <ac:picMk id="8" creationId="{7A6163F3-9E8F-CA45-96CD-EA7D9C934888}"/>
          </ac:picMkLst>
        </pc:picChg>
        <pc:picChg chg="mod">
          <ac:chgData name="Devasenan M . 20BCS025" userId="S::devasenan.20cs@kct.ac.in::3d49f734-7e38-4023-9b38-1acd10e88a23" providerId="AD" clId="Web-{B4A04A13-D3D0-E762-00CE-F55EA0731002}" dt="2022-11-02T17:11:44.731" v="6" actId="1076"/>
          <ac:picMkLst>
            <pc:docMk/>
            <pc:sldMk cId="2436493926" sldId="276"/>
            <ac:picMk id="9" creationId="{4F1F4C34-0354-75E2-7D8D-70E70958C545}"/>
          </ac:picMkLst>
        </pc:picChg>
        <pc:picChg chg="mod">
          <ac:chgData name="Devasenan M . 20BCS025" userId="S::devasenan.20cs@kct.ac.in::3d49f734-7e38-4023-9b38-1acd10e88a23" providerId="AD" clId="Web-{B4A04A13-D3D0-E762-00CE-F55EA0731002}" dt="2022-11-02T17:11:43.559" v="5" actId="1076"/>
          <ac:picMkLst>
            <pc:docMk/>
            <pc:sldMk cId="2436493926" sldId="276"/>
            <ac:picMk id="10" creationId="{FC99F2BC-49F0-78D8-941B-AF127C54233C}"/>
          </ac:picMkLst>
        </pc:picChg>
      </pc:sldChg>
    </pc:docChg>
  </pc:docChgLst>
  <pc:docChgLst>
    <pc:chgData name="Kishore P . 20BCS057" userId="S::kishore.20cs@kct.ac.in::906b0ee8-0317-4ef3-8b90-08bb0732702b" providerId="AD" clId="Web-{C553A000-5977-996F-B0F2-8901DAA272DC}"/>
    <pc:docChg chg="delSld modSld">
      <pc:chgData name="Kishore P . 20BCS057" userId="S::kishore.20cs@kct.ac.in::906b0ee8-0317-4ef3-8b90-08bb0732702b" providerId="AD" clId="Web-{C553A000-5977-996F-B0F2-8901DAA272DC}" dt="2022-10-27T09:23:29.355" v="147" actId="1076"/>
      <pc:docMkLst>
        <pc:docMk/>
      </pc:docMkLst>
      <pc:sldChg chg="del">
        <pc:chgData name="Kishore P . 20BCS057" userId="S::kishore.20cs@kct.ac.in::906b0ee8-0317-4ef3-8b90-08bb0732702b" providerId="AD" clId="Web-{C553A000-5977-996F-B0F2-8901DAA272DC}" dt="2022-10-27T08:47:55.373" v="0"/>
        <pc:sldMkLst>
          <pc:docMk/>
          <pc:sldMk cId="1642425379" sldId="256"/>
        </pc:sldMkLst>
      </pc:sldChg>
      <pc:sldChg chg="addSp delSp modSp">
        <pc:chgData name="Kishore P . 20BCS057" userId="S::kishore.20cs@kct.ac.in::906b0ee8-0317-4ef3-8b90-08bb0732702b" providerId="AD" clId="Web-{C553A000-5977-996F-B0F2-8901DAA272DC}" dt="2022-10-27T09:02:06.292" v="40" actId="20577"/>
        <pc:sldMkLst>
          <pc:docMk/>
          <pc:sldMk cId="1593920805" sldId="262"/>
        </pc:sldMkLst>
        <pc:spChg chg="mod">
          <ac:chgData name="Kishore P . 20BCS057" userId="S::kishore.20cs@kct.ac.in::906b0ee8-0317-4ef3-8b90-08bb0732702b" providerId="AD" clId="Web-{C553A000-5977-996F-B0F2-8901DAA272DC}" dt="2022-10-27T09:02:06.292" v="40" actId="20577"/>
          <ac:spMkLst>
            <pc:docMk/>
            <pc:sldMk cId="1593920805" sldId="262"/>
            <ac:spMk id="2" creationId="{75031FE9-9059-4FE8-B4AC-9771F23A1B89}"/>
          </ac:spMkLst>
        </pc:spChg>
        <pc:spChg chg="mod">
          <ac:chgData name="Kishore P . 20BCS057" userId="S::kishore.20cs@kct.ac.in::906b0ee8-0317-4ef3-8b90-08bb0732702b" providerId="AD" clId="Web-{C553A000-5977-996F-B0F2-8901DAA272DC}" dt="2022-10-27T08:51:07" v="13" actId="1076"/>
          <ac:spMkLst>
            <pc:docMk/>
            <pc:sldMk cId="1593920805" sldId="262"/>
            <ac:spMk id="3" creationId="{D4A2EB3F-4D60-451F-8F45-7D6654D2FCD9}"/>
          </ac:spMkLst>
        </pc:spChg>
        <pc:spChg chg="mod">
          <ac:chgData name="Kishore P . 20BCS057" userId="S::kishore.20cs@kct.ac.in::906b0ee8-0317-4ef3-8b90-08bb0732702b" providerId="AD" clId="Web-{C553A000-5977-996F-B0F2-8901DAA272DC}" dt="2022-10-27T08:51:36.626" v="19" actId="20577"/>
          <ac:spMkLst>
            <pc:docMk/>
            <pc:sldMk cId="1593920805" sldId="262"/>
            <ac:spMk id="4" creationId="{AC1C80FB-53F9-42EE-B1E6-D0F998EC5DFA}"/>
          </ac:spMkLst>
        </pc:spChg>
        <pc:spChg chg="add">
          <ac:chgData name="Kishore P . 20BCS057" userId="S::kishore.20cs@kct.ac.in::906b0ee8-0317-4ef3-8b90-08bb0732702b" providerId="AD" clId="Web-{C553A000-5977-996F-B0F2-8901DAA272DC}" dt="2022-10-27T08:50:58.828" v="12"/>
          <ac:spMkLst>
            <pc:docMk/>
            <pc:sldMk cId="1593920805" sldId="262"/>
            <ac:spMk id="6" creationId="{F9D62145-14D1-1407-911A-289DDAB9CC5B}"/>
          </ac:spMkLst>
        </pc:spChg>
        <pc:picChg chg="del mod ord">
          <ac:chgData name="Kishore P . 20BCS057" userId="S::kishore.20cs@kct.ac.in::906b0ee8-0317-4ef3-8b90-08bb0732702b" providerId="AD" clId="Web-{C553A000-5977-996F-B0F2-8901DAA272DC}" dt="2022-10-27T09:01:59.574" v="39"/>
          <ac:picMkLst>
            <pc:docMk/>
            <pc:sldMk cId="1593920805" sldId="262"/>
            <ac:picMk id="11" creationId="{7BC19630-BA87-FA9F-2400-55FAE1851F8C}"/>
          </ac:picMkLst>
        </pc:picChg>
        <pc:picChg chg="del mod">
          <ac:chgData name="Kishore P . 20BCS057" userId="S::kishore.20cs@kct.ac.in::906b0ee8-0317-4ef3-8b90-08bb0732702b" providerId="AD" clId="Web-{C553A000-5977-996F-B0F2-8901DAA272DC}" dt="2022-10-27T08:48:39.623" v="2"/>
          <ac:picMkLst>
            <pc:docMk/>
            <pc:sldMk cId="1593920805" sldId="262"/>
            <ac:picMk id="12" creationId="{10A1AD6F-3CED-FAF9-59B0-35B4398AF7F1}"/>
          </ac:picMkLst>
        </pc:picChg>
      </pc:sldChg>
      <pc:sldChg chg="delSp modSp">
        <pc:chgData name="Kishore P . 20BCS057" userId="S::kishore.20cs@kct.ac.in::906b0ee8-0317-4ef3-8b90-08bb0732702b" providerId="AD" clId="Web-{C553A000-5977-996F-B0F2-8901DAA272DC}" dt="2022-10-27T09:23:29.355" v="147" actId="1076"/>
        <pc:sldMkLst>
          <pc:docMk/>
          <pc:sldMk cId="920173932" sldId="275"/>
        </pc:sldMkLst>
        <pc:spChg chg="mod">
          <ac:chgData name="Kishore P . 20BCS057" userId="S::kishore.20cs@kct.ac.in::906b0ee8-0317-4ef3-8b90-08bb0732702b" providerId="AD" clId="Web-{C553A000-5977-996F-B0F2-8901DAA272DC}" dt="2022-10-27T09:23:29.355" v="147" actId="1076"/>
          <ac:spMkLst>
            <pc:docMk/>
            <pc:sldMk cId="920173932" sldId="275"/>
            <ac:spMk id="2" creationId="{38FFA191-5CCC-43CB-BD83-4F80ED362608}"/>
          </ac:spMkLst>
        </pc:spChg>
        <pc:spChg chg="mod">
          <ac:chgData name="Kishore P . 20BCS057" userId="S::kishore.20cs@kct.ac.in::906b0ee8-0317-4ef3-8b90-08bb0732702b" providerId="AD" clId="Web-{C553A000-5977-996F-B0F2-8901DAA272DC}" dt="2022-10-27T09:23:26.746" v="146" actId="1076"/>
          <ac:spMkLst>
            <pc:docMk/>
            <pc:sldMk cId="920173932" sldId="275"/>
            <ac:spMk id="3" creationId="{E14BBEAF-B516-45F4-9EF6-A9F65111580F}"/>
          </ac:spMkLst>
        </pc:spChg>
        <pc:picChg chg="del mod">
          <ac:chgData name="Kishore P . 20BCS057" userId="S::kishore.20cs@kct.ac.in::906b0ee8-0317-4ef3-8b90-08bb0732702b" providerId="AD" clId="Web-{C553A000-5977-996F-B0F2-8901DAA272DC}" dt="2022-10-27T09:23:04.590" v="140"/>
          <ac:picMkLst>
            <pc:docMk/>
            <pc:sldMk cId="920173932" sldId="275"/>
            <ac:picMk id="9" creationId="{88E72B50-CBD6-C844-C615-2E807FEBB640}"/>
          </ac:picMkLst>
        </pc:picChg>
        <pc:picChg chg="mod">
          <ac:chgData name="Kishore P . 20BCS057" userId="S::kishore.20cs@kct.ac.in::906b0ee8-0317-4ef3-8b90-08bb0732702b" providerId="AD" clId="Web-{C553A000-5977-996F-B0F2-8901DAA272DC}" dt="2022-10-27T09:23:20.371" v="145" actId="1076"/>
          <ac:picMkLst>
            <pc:docMk/>
            <pc:sldMk cId="920173932" sldId="275"/>
            <ac:picMk id="10" creationId="{842C423A-AB45-5D37-A3B8-99882E58B7FC}"/>
          </ac:picMkLst>
        </pc:picChg>
        <pc:picChg chg="mod">
          <ac:chgData name="Kishore P . 20BCS057" userId="S::kishore.20cs@kct.ac.in::906b0ee8-0317-4ef3-8b90-08bb0732702b" providerId="AD" clId="Web-{C553A000-5977-996F-B0F2-8901DAA272DC}" dt="2022-10-27T09:23:12.043" v="143" actId="14100"/>
          <ac:picMkLst>
            <pc:docMk/>
            <pc:sldMk cId="920173932" sldId="275"/>
            <ac:picMk id="11" creationId="{0B164F7B-6166-4298-F61B-5D047FCD63DA}"/>
          </ac:picMkLst>
        </pc:picChg>
      </pc:sldChg>
      <pc:sldChg chg="addSp delSp modSp">
        <pc:chgData name="Kishore P . 20BCS057" userId="S::kishore.20cs@kct.ac.in::906b0ee8-0317-4ef3-8b90-08bb0732702b" providerId="AD" clId="Web-{C553A000-5977-996F-B0F2-8901DAA272DC}" dt="2022-10-27T09:19:44.509" v="129" actId="14100"/>
        <pc:sldMkLst>
          <pc:docMk/>
          <pc:sldMk cId="2436493926" sldId="276"/>
        </pc:sldMkLst>
        <pc:spChg chg="mod">
          <ac:chgData name="Kishore P . 20BCS057" userId="S::kishore.20cs@kct.ac.in::906b0ee8-0317-4ef3-8b90-08bb0732702b" providerId="AD" clId="Web-{C553A000-5977-996F-B0F2-8901DAA272DC}" dt="2022-10-27T09:11:54.331" v="78" actId="20577"/>
          <ac:spMkLst>
            <pc:docMk/>
            <pc:sldMk cId="2436493926" sldId="276"/>
            <ac:spMk id="2" creationId="{BCCAEE93-8585-46D4-A7EC-F184E317CB2E}"/>
          </ac:spMkLst>
        </pc:spChg>
        <pc:spChg chg="del">
          <ac:chgData name="Kishore P . 20BCS057" userId="S::kishore.20cs@kct.ac.in::906b0ee8-0317-4ef3-8b90-08bb0732702b" providerId="AD" clId="Web-{C553A000-5977-996F-B0F2-8901DAA272DC}" dt="2022-10-27T09:13:44.442" v="81"/>
          <ac:spMkLst>
            <pc:docMk/>
            <pc:sldMk cId="2436493926" sldId="276"/>
            <ac:spMk id="5" creationId="{0DFADE42-1A3F-40C8-A071-E57644F3D843}"/>
          </ac:spMkLst>
        </pc:spChg>
        <pc:spChg chg="del">
          <ac:chgData name="Kishore P . 20BCS057" userId="S::kishore.20cs@kct.ac.in::906b0ee8-0317-4ef3-8b90-08bb0732702b" providerId="AD" clId="Web-{C553A000-5977-996F-B0F2-8901DAA272DC}" dt="2022-10-27T09:13:52.395" v="83"/>
          <ac:spMkLst>
            <pc:docMk/>
            <pc:sldMk cId="2436493926" sldId="276"/>
            <ac:spMk id="7" creationId="{484BD644-B79C-A3C4-CB95-47BC657A7C84}"/>
          </ac:spMkLst>
        </pc:spChg>
        <pc:picChg chg="add mod ord">
          <ac:chgData name="Kishore P . 20BCS057" userId="S::kishore.20cs@kct.ac.in::906b0ee8-0317-4ef3-8b90-08bb0732702b" providerId="AD" clId="Web-{C553A000-5977-996F-B0F2-8901DAA272DC}" dt="2022-10-27T09:19:44.509" v="129" actId="14100"/>
          <ac:picMkLst>
            <pc:docMk/>
            <pc:sldMk cId="2436493926" sldId="276"/>
            <ac:picMk id="3" creationId="{73F288C5-FDE1-56F1-7084-D0505D364866}"/>
          </ac:picMkLst>
        </pc:picChg>
        <pc:picChg chg="add mod ord">
          <ac:chgData name="Kishore P . 20BCS057" userId="S::kishore.20cs@kct.ac.in::906b0ee8-0317-4ef3-8b90-08bb0732702b" providerId="AD" clId="Web-{C553A000-5977-996F-B0F2-8901DAA272DC}" dt="2022-10-27T09:14:57.365" v="105" actId="1076"/>
          <ac:picMkLst>
            <pc:docMk/>
            <pc:sldMk cId="2436493926" sldId="276"/>
            <ac:picMk id="4" creationId="{757C39B8-1437-FFFC-C986-CEF2B12B99F4}"/>
          </ac:picMkLst>
        </pc:picChg>
        <pc:picChg chg="add mod">
          <ac:chgData name="Kishore P . 20BCS057" userId="S::kishore.20cs@kct.ac.in::906b0ee8-0317-4ef3-8b90-08bb0732702b" providerId="AD" clId="Web-{C553A000-5977-996F-B0F2-8901DAA272DC}" dt="2022-10-27T09:14:05.239" v="84" actId="1076"/>
          <ac:picMkLst>
            <pc:docMk/>
            <pc:sldMk cId="2436493926" sldId="276"/>
            <ac:picMk id="8" creationId="{7A6163F3-9E8F-CA45-96CD-EA7D9C934888}"/>
          </ac:picMkLst>
        </pc:picChg>
        <pc:picChg chg="add mod ord">
          <ac:chgData name="Kishore P . 20BCS057" userId="S::kishore.20cs@kct.ac.in::906b0ee8-0317-4ef3-8b90-08bb0732702b" providerId="AD" clId="Web-{C553A000-5977-996F-B0F2-8901DAA272DC}" dt="2022-10-27T09:19:26.462" v="126"/>
          <ac:picMkLst>
            <pc:docMk/>
            <pc:sldMk cId="2436493926" sldId="276"/>
            <ac:picMk id="9" creationId="{4F1F4C34-0354-75E2-7D8D-70E70958C545}"/>
          </ac:picMkLst>
        </pc:picChg>
        <pc:picChg chg="add mod">
          <ac:chgData name="Kishore P . 20BCS057" userId="S::kishore.20cs@kct.ac.in::906b0ee8-0317-4ef3-8b90-08bb0732702b" providerId="AD" clId="Web-{C553A000-5977-996F-B0F2-8901DAA272DC}" dt="2022-10-27T09:14:15.552" v="88" actId="1076"/>
          <ac:picMkLst>
            <pc:docMk/>
            <pc:sldMk cId="2436493926" sldId="276"/>
            <ac:picMk id="10" creationId="{FC99F2BC-49F0-78D8-941B-AF127C54233C}"/>
          </ac:picMkLst>
        </pc:picChg>
        <pc:picChg chg="add del mod">
          <ac:chgData name="Kishore P . 20BCS057" userId="S::kishore.20cs@kct.ac.in::906b0ee8-0317-4ef3-8b90-08bb0732702b" providerId="AD" clId="Web-{C553A000-5977-996F-B0F2-8901DAA272DC}" dt="2022-10-27T09:15:23.131" v="112"/>
          <ac:picMkLst>
            <pc:docMk/>
            <pc:sldMk cId="2436493926" sldId="276"/>
            <ac:picMk id="11" creationId="{160A3907-9B5C-F884-5964-3EB713323AA5}"/>
          </ac:picMkLst>
        </pc:picChg>
        <pc:picChg chg="add mod ord">
          <ac:chgData name="Kishore P . 20BCS057" userId="S::kishore.20cs@kct.ac.in::906b0ee8-0317-4ef3-8b90-08bb0732702b" providerId="AD" clId="Web-{C553A000-5977-996F-B0F2-8901DAA272DC}" dt="2022-10-27T09:19:41.415" v="128" actId="14100"/>
          <ac:picMkLst>
            <pc:docMk/>
            <pc:sldMk cId="2436493926" sldId="276"/>
            <ac:picMk id="12" creationId="{A8ED6B31-939F-CF03-8100-1D96F66CF4D3}"/>
          </ac:picMkLst>
        </pc:picChg>
        <pc:picChg chg="add mod ord">
          <ac:chgData name="Kishore P . 20BCS057" userId="S::kishore.20cs@kct.ac.in::906b0ee8-0317-4ef3-8b90-08bb0732702b" providerId="AD" clId="Web-{C553A000-5977-996F-B0F2-8901DAA272DC}" dt="2022-10-27T09:15:15.802" v="110"/>
          <ac:picMkLst>
            <pc:docMk/>
            <pc:sldMk cId="2436493926" sldId="276"/>
            <ac:picMk id="13" creationId="{CD540B52-FEBB-A36D-5732-96F119CD912B}"/>
          </ac:picMkLst>
        </pc:picChg>
        <pc:picChg chg="add del mod ord">
          <ac:chgData name="Kishore P . 20BCS057" userId="S::kishore.20cs@kct.ac.in::906b0ee8-0317-4ef3-8b90-08bb0732702b" providerId="AD" clId="Web-{C553A000-5977-996F-B0F2-8901DAA272DC}" dt="2022-10-27T09:14:36.161" v="98"/>
          <ac:picMkLst>
            <pc:docMk/>
            <pc:sldMk cId="2436493926" sldId="276"/>
            <ac:picMk id="14" creationId="{2F7AE69C-845B-D24A-472F-C1669D1BFF3F}"/>
          </ac:picMkLst>
        </pc:picChg>
      </pc:sldChg>
      <pc:sldChg chg="modSp">
        <pc:chgData name="Kishore P . 20BCS057" userId="S::kishore.20cs@kct.ac.in::906b0ee8-0317-4ef3-8b90-08bb0732702b" providerId="AD" clId="Web-{C553A000-5977-996F-B0F2-8901DAA272DC}" dt="2022-10-27T09:17:35.367" v="123" actId="1076"/>
        <pc:sldMkLst>
          <pc:docMk/>
          <pc:sldMk cId="972943042" sldId="296"/>
        </pc:sldMkLst>
        <pc:picChg chg="mod">
          <ac:chgData name="Kishore P . 20BCS057" userId="S::kishore.20cs@kct.ac.in::906b0ee8-0317-4ef3-8b90-08bb0732702b" providerId="AD" clId="Web-{C553A000-5977-996F-B0F2-8901DAA272DC}" dt="2022-10-27T09:17:35.367" v="123" actId="1076"/>
          <ac:picMkLst>
            <pc:docMk/>
            <pc:sldMk cId="972943042" sldId="296"/>
            <ac:picMk id="31" creationId="{9BB40859-214D-4443-2632-20C730DF3890}"/>
          </ac:picMkLst>
        </pc:picChg>
      </pc:sldChg>
      <pc:sldChg chg="delSp modSp">
        <pc:chgData name="Kishore P . 20BCS057" userId="S::kishore.20cs@kct.ac.in::906b0ee8-0317-4ef3-8b90-08bb0732702b" providerId="AD" clId="Web-{C553A000-5977-996F-B0F2-8901DAA272DC}" dt="2022-10-27T09:17:26.476" v="122" actId="1076"/>
        <pc:sldMkLst>
          <pc:docMk/>
          <pc:sldMk cId="4142970483" sldId="297"/>
        </pc:sldMkLst>
        <pc:spChg chg="mod">
          <ac:chgData name="Kishore P . 20BCS057" userId="S::kishore.20cs@kct.ac.in::906b0ee8-0317-4ef3-8b90-08bb0732702b" providerId="AD" clId="Web-{C553A000-5977-996F-B0F2-8901DAA272DC}" dt="2022-10-27T09:17:14.241" v="120" actId="20577"/>
          <ac:spMkLst>
            <pc:docMk/>
            <pc:sldMk cId="4142970483" sldId="297"/>
            <ac:spMk id="2" creationId="{0F99A98F-A058-BECA-1004-8FBCFB803EF3}"/>
          </ac:spMkLst>
        </pc:spChg>
        <pc:spChg chg="del">
          <ac:chgData name="Kishore P . 20BCS057" userId="S::kishore.20cs@kct.ac.in::906b0ee8-0317-4ef3-8b90-08bb0732702b" providerId="AD" clId="Web-{C553A000-5977-996F-B0F2-8901DAA272DC}" dt="2022-10-27T09:17:23.288" v="121"/>
          <ac:spMkLst>
            <pc:docMk/>
            <pc:sldMk cId="4142970483" sldId="297"/>
            <ac:spMk id="4" creationId="{4636CC52-B249-EC1D-C406-DA671614D997}"/>
          </ac:spMkLst>
        </pc:spChg>
        <pc:spChg chg="del">
          <ac:chgData name="Kishore P . 20BCS057" userId="S::kishore.20cs@kct.ac.in::906b0ee8-0317-4ef3-8b90-08bb0732702b" providerId="AD" clId="Web-{C553A000-5977-996F-B0F2-8901DAA272DC}" dt="2022-10-27T09:16:56.022" v="116"/>
          <ac:spMkLst>
            <pc:docMk/>
            <pc:sldMk cId="4142970483" sldId="297"/>
            <ac:spMk id="11" creationId="{44DE92E1-09A4-FCB8-F857-BB0E9085E9A7}"/>
          </ac:spMkLst>
        </pc:spChg>
        <pc:spChg chg="del">
          <ac:chgData name="Kishore P . 20BCS057" userId="S::kishore.20cs@kct.ac.in::906b0ee8-0317-4ef3-8b90-08bb0732702b" providerId="AD" clId="Web-{C553A000-5977-996F-B0F2-8901DAA272DC}" dt="2022-10-27T09:16:54.632" v="115"/>
          <ac:spMkLst>
            <pc:docMk/>
            <pc:sldMk cId="4142970483" sldId="297"/>
            <ac:spMk id="13" creationId="{16A328A8-7ED1-681B-9B72-B2FDA7E18646}"/>
          </ac:spMkLst>
        </pc:spChg>
        <pc:picChg chg="mod">
          <ac:chgData name="Kishore P . 20BCS057" userId="S::kishore.20cs@kct.ac.in::906b0ee8-0317-4ef3-8b90-08bb0732702b" providerId="AD" clId="Web-{C553A000-5977-996F-B0F2-8901DAA272DC}" dt="2022-10-27T09:17:26.476" v="122" actId="1076"/>
          <ac:picMkLst>
            <pc:docMk/>
            <pc:sldMk cId="4142970483" sldId="297"/>
            <ac:picMk id="6" creationId="{896EFB46-1F57-4059-06D8-C1388F43C64A}"/>
          </ac:picMkLst>
        </pc:picChg>
      </pc:sldChg>
    </pc:docChg>
  </pc:docChgLst>
  <pc:docChgLst>
    <pc:chgData name="Karan J . 20BCS048" userId="S::karan.20cs@kct.ac.in::5735adf3-b2fe-4f63-971e-49ea4aa65abd" providerId="AD" clId="Web-{3CC6A33E-B556-F53D-0824-361793EA93B9}"/>
    <pc:docChg chg="addSld modSld">
      <pc:chgData name="Karan J . 20BCS048" userId="S::karan.20cs@kct.ac.in::5735adf3-b2fe-4f63-971e-49ea4aa65abd" providerId="AD" clId="Web-{3CC6A33E-B556-F53D-0824-361793EA93B9}" dt="2022-11-02T17:06:02.217" v="223" actId="1076"/>
      <pc:docMkLst>
        <pc:docMk/>
      </pc:docMkLst>
      <pc:sldChg chg="addSp delSp modSp mod chgLayout">
        <pc:chgData name="Karan J . 20BCS048" userId="S::karan.20cs@kct.ac.in::5735adf3-b2fe-4f63-971e-49ea4aa65abd" providerId="AD" clId="Web-{3CC6A33E-B556-F53D-0824-361793EA93B9}" dt="2022-11-02T16:47:53.368" v="209" actId="1076"/>
        <pc:sldMkLst>
          <pc:docMk/>
          <pc:sldMk cId="663367339" sldId="298"/>
        </pc:sldMkLst>
        <pc:spChg chg="mod">
          <ac:chgData name="Karan J . 20BCS048" userId="S::karan.20cs@kct.ac.in::5735adf3-b2fe-4f63-971e-49ea4aa65abd" providerId="AD" clId="Web-{3CC6A33E-B556-F53D-0824-361793EA93B9}" dt="2022-11-02T15:44:26.171" v="8"/>
          <ac:spMkLst>
            <pc:docMk/>
            <pc:sldMk cId="663367339" sldId="298"/>
            <ac:spMk id="2" creationId="{0ACD23F6-7266-38E0-D6E2-3CEEDC345384}"/>
          </ac:spMkLst>
        </pc:spChg>
        <pc:spChg chg="mod">
          <ac:chgData name="Karan J . 20BCS048" userId="S::karan.20cs@kct.ac.in::5735adf3-b2fe-4f63-971e-49ea4aa65abd" providerId="AD" clId="Web-{3CC6A33E-B556-F53D-0824-361793EA93B9}" dt="2022-11-02T15:47:05.752" v="42" actId="1076"/>
          <ac:spMkLst>
            <pc:docMk/>
            <pc:sldMk cId="663367339" sldId="298"/>
            <ac:spMk id="4" creationId="{095D39BE-0B43-CCEA-4047-E74257B15D5F}"/>
          </ac:spMkLst>
        </pc:spChg>
        <pc:spChg chg="add">
          <ac:chgData name="Karan J . 20BCS048" userId="S::karan.20cs@kct.ac.in::5735adf3-b2fe-4f63-971e-49ea4aa65abd" providerId="AD" clId="Web-{3CC6A33E-B556-F53D-0824-361793EA93B9}" dt="2022-11-02T15:37:28.460" v="7"/>
          <ac:spMkLst>
            <pc:docMk/>
            <pc:sldMk cId="663367339" sldId="298"/>
            <ac:spMk id="6" creationId="{7BAD23A9-C4DA-DA53-8E93-90B1B9CAD68E}"/>
          </ac:spMkLst>
        </pc:spChg>
        <pc:spChg chg="mod ord">
          <ac:chgData name="Karan J . 20BCS048" userId="S::karan.20cs@kct.ac.in::5735adf3-b2fe-4f63-971e-49ea4aa65abd" providerId="AD" clId="Web-{3CC6A33E-B556-F53D-0824-361793EA93B9}" dt="2022-11-02T15:44:26.171" v="8"/>
          <ac:spMkLst>
            <pc:docMk/>
            <pc:sldMk cId="663367339" sldId="298"/>
            <ac:spMk id="29" creationId="{42026CA1-AE8E-7002-88B1-ED8C897EDDFC}"/>
          </ac:spMkLst>
        </pc:spChg>
        <pc:spChg chg="mod ord">
          <ac:chgData name="Karan J . 20BCS048" userId="S::karan.20cs@kct.ac.in::5735adf3-b2fe-4f63-971e-49ea4aa65abd" providerId="AD" clId="Web-{3CC6A33E-B556-F53D-0824-361793EA93B9}" dt="2022-11-02T15:44:26.171" v="8"/>
          <ac:spMkLst>
            <pc:docMk/>
            <pc:sldMk cId="663367339" sldId="298"/>
            <ac:spMk id="30" creationId="{F7C0A827-3CDB-2767-FF21-3E54ACECEAAA}"/>
          </ac:spMkLst>
        </pc:spChg>
        <pc:spChg chg="add mod">
          <ac:chgData name="Karan J . 20BCS048" userId="S::karan.20cs@kct.ac.in::5735adf3-b2fe-4f63-971e-49ea4aa65abd" providerId="AD" clId="Web-{3CC6A33E-B556-F53D-0824-361793EA93B9}" dt="2022-11-02T15:47:19.236" v="45" actId="1076"/>
          <ac:spMkLst>
            <pc:docMk/>
            <pc:sldMk cId="663367339" sldId="298"/>
            <ac:spMk id="35" creationId="{42D38953-60CE-08B4-6491-35FE46662FB6}"/>
          </ac:spMkLst>
        </pc:spChg>
        <pc:spChg chg="add del mod">
          <ac:chgData name="Karan J . 20BCS048" userId="S::karan.20cs@kct.ac.in::5735adf3-b2fe-4f63-971e-49ea4aa65abd" providerId="AD" clId="Web-{3CC6A33E-B556-F53D-0824-361793EA93B9}" dt="2022-11-02T16:47:44.821" v="207"/>
          <ac:spMkLst>
            <pc:docMk/>
            <pc:sldMk cId="663367339" sldId="298"/>
            <ac:spMk id="37" creationId="{FEE49C5C-EEB6-6791-6A76-8032A986E306}"/>
          </ac:spMkLst>
        </pc:spChg>
        <pc:spChg chg="add mod">
          <ac:chgData name="Karan J . 20BCS048" userId="S::karan.20cs@kct.ac.in::5735adf3-b2fe-4f63-971e-49ea4aa65abd" providerId="AD" clId="Web-{3CC6A33E-B556-F53D-0824-361793EA93B9}" dt="2022-11-02T15:46:43.079" v="38" actId="1076"/>
          <ac:spMkLst>
            <pc:docMk/>
            <pc:sldMk cId="663367339" sldId="298"/>
            <ac:spMk id="39" creationId="{015D6482-DF53-08BC-8898-0A52B7BC79DA}"/>
          </ac:spMkLst>
        </pc:spChg>
        <pc:spChg chg="add del mod">
          <ac:chgData name="Karan J . 20BCS048" userId="S::karan.20cs@kct.ac.in::5735adf3-b2fe-4f63-971e-49ea4aa65abd" providerId="AD" clId="Web-{3CC6A33E-B556-F53D-0824-361793EA93B9}" dt="2022-11-02T15:46:17.063" v="36"/>
          <ac:spMkLst>
            <pc:docMk/>
            <pc:sldMk cId="663367339" sldId="298"/>
            <ac:spMk id="41" creationId="{71EC650A-2A42-6E23-8D10-F0A80AEB3EC1}"/>
          </ac:spMkLst>
        </pc:spChg>
        <pc:picChg chg="add mod">
          <ac:chgData name="Karan J . 20BCS048" userId="S::karan.20cs@kct.ac.in::5735adf3-b2fe-4f63-971e-49ea4aa65abd" providerId="AD" clId="Web-{3CC6A33E-B556-F53D-0824-361793EA93B9}" dt="2022-11-02T15:47:11.221" v="44" actId="1076"/>
          <ac:picMkLst>
            <pc:docMk/>
            <pc:sldMk cId="663367339" sldId="298"/>
            <ac:picMk id="3" creationId="{043072CD-3618-3770-DE10-F148AA77DCC1}"/>
          </ac:picMkLst>
        </pc:picChg>
        <pc:picChg chg="add mod ord">
          <ac:chgData name="Karan J . 20BCS048" userId="S::karan.20cs@kct.ac.in::5735adf3-b2fe-4f63-971e-49ea4aa65abd" providerId="AD" clId="Web-{3CC6A33E-B556-F53D-0824-361793EA93B9}" dt="2022-11-02T16:47:53.368" v="209" actId="1076"/>
          <ac:picMkLst>
            <pc:docMk/>
            <pc:sldMk cId="663367339" sldId="298"/>
            <ac:picMk id="5" creationId="{5B99ED49-B7A2-FD1D-C1D2-A8409E7825BD}"/>
          </ac:picMkLst>
        </pc:picChg>
        <pc:picChg chg="add del mod">
          <ac:chgData name="Karan J . 20BCS048" userId="S::karan.20cs@kct.ac.in::5735adf3-b2fe-4f63-971e-49ea4aa65abd" providerId="AD" clId="Web-{3CC6A33E-B556-F53D-0824-361793EA93B9}" dt="2022-11-02T15:37:22.132" v="6"/>
          <ac:picMkLst>
            <pc:docMk/>
            <pc:sldMk cId="663367339" sldId="298"/>
            <ac:picMk id="5" creationId="{E338CC07-E7A6-00CE-81FE-3C885A597403}"/>
          </ac:picMkLst>
        </pc:picChg>
      </pc:sldChg>
      <pc:sldChg chg="addSp delSp modSp new">
        <pc:chgData name="Karan J . 20BCS048" userId="S::karan.20cs@kct.ac.in::5735adf3-b2fe-4f63-971e-49ea4aa65abd" providerId="AD" clId="Web-{3CC6A33E-B556-F53D-0824-361793EA93B9}" dt="2022-11-02T17:06:02.217" v="223" actId="1076"/>
        <pc:sldMkLst>
          <pc:docMk/>
          <pc:sldMk cId="1741374011" sldId="299"/>
        </pc:sldMkLst>
        <pc:spChg chg="mod">
          <ac:chgData name="Karan J . 20BCS048" userId="S::karan.20cs@kct.ac.in::5735adf3-b2fe-4f63-971e-49ea4aa65abd" providerId="AD" clId="Web-{3CC6A33E-B556-F53D-0824-361793EA93B9}" dt="2022-11-02T16:03:17.567" v="57" actId="1076"/>
          <ac:spMkLst>
            <pc:docMk/>
            <pc:sldMk cId="1741374011" sldId="299"/>
            <ac:spMk id="2" creationId="{A1894BA3-D31D-0B27-D04D-1819EE26EAD6}"/>
          </ac:spMkLst>
        </pc:spChg>
        <pc:spChg chg="mod">
          <ac:chgData name="Karan J . 20BCS048" userId="S::karan.20cs@kct.ac.in::5735adf3-b2fe-4f63-971e-49ea4aa65abd" providerId="AD" clId="Web-{3CC6A33E-B556-F53D-0824-361793EA93B9}" dt="2022-11-02T16:07:16.774" v="104" actId="1076"/>
          <ac:spMkLst>
            <pc:docMk/>
            <pc:sldMk cId="1741374011" sldId="299"/>
            <ac:spMk id="3" creationId="{A5B01E27-713C-3F00-D476-0436BDCE0777}"/>
          </ac:spMkLst>
        </pc:spChg>
        <pc:spChg chg="del">
          <ac:chgData name="Karan J . 20BCS048" userId="S::karan.20cs@kct.ac.in::5735adf3-b2fe-4f63-971e-49ea4aa65abd" providerId="AD" clId="Web-{3CC6A33E-B556-F53D-0824-361793EA93B9}" dt="2022-11-02T16:12:46.046" v="168"/>
          <ac:spMkLst>
            <pc:docMk/>
            <pc:sldMk cId="1741374011" sldId="299"/>
            <ac:spMk id="4" creationId="{D86BF90E-F919-466C-0BFD-CE74AF207D9B}"/>
          </ac:spMkLst>
        </pc:spChg>
        <pc:spChg chg="mod">
          <ac:chgData name="Karan J . 20BCS048" userId="S::karan.20cs@kct.ac.in::5735adf3-b2fe-4f63-971e-49ea4aa65abd" providerId="AD" clId="Web-{3CC6A33E-B556-F53D-0824-361793EA93B9}" dt="2022-11-02T16:48:19.446" v="212" actId="14100"/>
          <ac:spMkLst>
            <pc:docMk/>
            <pc:sldMk cId="1741374011" sldId="299"/>
            <ac:spMk id="5" creationId="{7F048521-85A3-9FFA-2709-8BBF4456D9DA}"/>
          </ac:spMkLst>
        </pc:spChg>
        <pc:spChg chg="add del">
          <ac:chgData name="Karan J . 20BCS048" userId="S::karan.20cs@kct.ac.in::5735adf3-b2fe-4f63-971e-49ea4aa65abd" providerId="AD" clId="Web-{3CC6A33E-B556-F53D-0824-361793EA93B9}" dt="2022-11-02T16:19:40.975" v="200"/>
          <ac:spMkLst>
            <pc:docMk/>
            <pc:sldMk cId="1741374011" sldId="299"/>
            <ac:spMk id="6" creationId="{93A748C1-A0BB-049C-08D3-4CE8B20C404B}"/>
          </ac:spMkLst>
        </pc:spChg>
        <pc:spChg chg="mod">
          <ac:chgData name="Karan J . 20BCS048" userId="S::karan.20cs@kct.ac.in::5735adf3-b2fe-4f63-971e-49ea4aa65abd" providerId="AD" clId="Web-{3CC6A33E-B556-F53D-0824-361793EA93B9}" dt="2022-11-02T16:06:58.289" v="101" actId="14100"/>
          <ac:spMkLst>
            <pc:docMk/>
            <pc:sldMk cId="1741374011" sldId="299"/>
            <ac:spMk id="7" creationId="{897B4EA6-CF62-F6D4-0DE9-EDAB5B0E39D5}"/>
          </ac:spMkLst>
        </pc:spChg>
        <pc:spChg chg="add del mod">
          <ac:chgData name="Karan J . 20BCS048" userId="S::karan.20cs@kct.ac.in::5735adf3-b2fe-4f63-971e-49ea4aa65abd" providerId="AD" clId="Web-{3CC6A33E-B556-F53D-0824-361793EA93B9}" dt="2022-11-02T17:05:48.560" v="218"/>
          <ac:spMkLst>
            <pc:docMk/>
            <pc:sldMk cId="1741374011" sldId="299"/>
            <ac:spMk id="8" creationId="{76B288CF-9C60-79F2-E98D-F5A00719A582}"/>
          </ac:spMkLst>
        </pc:spChg>
        <pc:spChg chg="del">
          <ac:chgData name="Karan J . 20BCS048" userId="S::karan.20cs@kct.ac.in::5735adf3-b2fe-4f63-971e-49ea4aa65abd" providerId="AD" clId="Web-{3CC6A33E-B556-F53D-0824-361793EA93B9}" dt="2022-11-02T16:19:52.772" v="203"/>
          <ac:spMkLst>
            <pc:docMk/>
            <pc:sldMk cId="1741374011" sldId="299"/>
            <ac:spMk id="8" creationId="{F0871A98-F500-1794-7C22-FDDB5DE795A2}"/>
          </ac:spMkLst>
        </pc:spChg>
        <pc:spChg chg="add mod">
          <ac:chgData name="Karan J . 20BCS048" userId="S::karan.20cs@kct.ac.in::5735adf3-b2fe-4f63-971e-49ea4aa65abd" providerId="AD" clId="Web-{3CC6A33E-B556-F53D-0824-361793EA93B9}" dt="2022-11-02T16:08:50.182" v="112" actId="14100"/>
          <ac:spMkLst>
            <pc:docMk/>
            <pc:sldMk cId="1741374011" sldId="299"/>
            <ac:spMk id="11" creationId="{B6CA1BA5-D28D-0438-EE28-F1EA32603EBA}"/>
          </ac:spMkLst>
        </pc:spChg>
        <pc:spChg chg="add mod">
          <ac:chgData name="Karan J . 20BCS048" userId="S::karan.20cs@kct.ac.in::5735adf3-b2fe-4f63-971e-49ea4aa65abd" providerId="AD" clId="Web-{3CC6A33E-B556-F53D-0824-361793EA93B9}" dt="2022-11-02T16:10:19.809" v="133" actId="1076"/>
          <ac:spMkLst>
            <pc:docMk/>
            <pc:sldMk cId="1741374011" sldId="299"/>
            <ac:spMk id="12" creationId="{C4A11BD3-6E4E-6583-0763-A25C46FC2B84}"/>
          </ac:spMkLst>
        </pc:spChg>
        <pc:spChg chg="add mod">
          <ac:chgData name="Karan J . 20BCS048" userId="S::karan.20cs@kct.ac.in::5735adf3-b2fe-4f63-971e-49ea4aa65abd" providerId="AD" clId="Web-{3CC6A33E-B556-F53D-0824-361793EA93B9}" dt="2022-11-02T16:11:47.857" v="167" actId="1076"/>
          <ac:spMkLst>
            <pc:docMk/>
            <pc:sldMk cId="1741374011" sldId="299"/>
            <ac:spMk id="13" creationId="{BB36A878-71A7-3CA6-282E-7FF3106D088A}"/>
          </ac:spMkLst>
        </pc:spChg>
        <pc:spChg chg="add del mod">
          <ac:chgData name="Karan J . 20BCS048" userId="S::karan.20cs@kct.ac.in::5735adf3-b2fe-4f63-971e-49ea4aa65abd" providerId="AD" clId="Web-{3CC6A33E-B556-F53D-0824-361793EA93B9}" dt="2022-11-02T16:59:21.570" v="213"/>
          <ac:spMkLst>
            <pc:docMk/>
            <pc:sldMk cId="1741374011" sldId="299"/>
            <ac:spMk id="16" creationId="{C79FFB65-EB61-23ED-093D-1721A30BB427}"/>
          </ac:spMkLst>
        </pc:spChg>
        <pc:picChg chg="add del mod ord">
          <ac:chgData name="Karan J . 20BCS048" userId="S::karan.20cs@kct.ac.in::5735adf3-b2fe-4f63-971e-49ea4aa65abd" providerId="AD" clId="Web-{3CC6A33E-B556-F53D-0824-361793EA93B9}" dt="2022-11-02T17:05:41.310" v="217"/>
          <ac:picMkLst>
            <pc:docMk/>
            <pc:sldMk cId="1741374011" sldId="299"/>
            <ac:picMk id="4" creationId="{BE946D52-607C-16F0-E1B7-0DEEF63A828C}"/>
          </ac:picMkLst>
        </pc:picChg>
        <pc:picChg chg="add mod ord">
          <ac:chgData name="Karan J . 20BCS048" userId="S::karan.20cs@kct.ac.in::5735adf3-b2fe-4f63-971e-49ea4aa65abd" providerId="AD" clId="Web-{3CC6A33E-B556-F53D-0824-361793EA93B9}" dt="2022-11-02T17:06:02.217" v="223" actId="1076"/>
          <ac:picMkLst>
            <pc:docMk/>
            <pc:sldMk cId="1741374011" sldId="299"/>
            <ac:picMk id="14" creationId="{802097F3-8C11-1AF8-7E8A-7904FB82250B}"/>
          </ac:picMkLst>
        </pc:picChg>
        <pc:picChg chg="add del mod ord">
          <ac:chgData name="Karan J . 20BCS048" userId="S::karan.20cs@kct.ac.in::5735adf3-b2fe-4f63-971e-49ea4aa65abd" providerId="AD" clId="Web-{3CC6A33E-B556-F53D-0824-361793EA93B9}" dt="2022-11-02T16:13:42.516" v="175"/>
          <ac:picMkLst>
            <pc:docMk/>
            <pc:sldMk cId="1741374011" sldId="299"/>
            <ac:picMk id="14" creationId="{B4E62472-8DAC-40B6-947E-AA78FC17E69D}"/>
          </ac:picMkLst>
        </pc:picChg>
        <pc:picChg chg="add del mod ord">
          <ac:chgData name="Karan J . 20BCS048" userId="S::karan.20cs@kct.ac.in::5735adf3-b2fe-4f63-971e-49ea4aa65abd" providerId="AD" clId="Web-{3CC6A33E-B556-F53D-0824-361793EA93B9}" dt="2022-11-02T16:19:34.616" v="199"/>
          <ac:picMkLst>
            <pc:docMk/>
            <pc:sldMk cId="1741374011" sldId="299"/>
            <ac:picMk id="17" creationId="{B145B97F-FB20-36A0-4887-0281C8A51DA7}"/>
          </ac:picMkLst>
        </pc:picChg>
        <pc:picChg chg="add del mod ord">
          <ac:chgData name="Karan J . 20BCS048" userId="S::karan.20cs@kct.ac.in::5735adf3-b2fe-4f63-971e-49ea4aa65abd" providerId="AD" clId="Web-{3CC6A33E-B556-F53D-0824-361793EA93B9}" dt="2022-11-02T16:19:19.475" v="193"/>
          <ac:picMkLst>
            <pc:docMk/>
            <pc:sldMk cId="1741374011" sldId="299"/>
            <ac:picMk id="18" creationId="{20517FE6-5244-9E68-AF3E-5361EAD1E7E5}"/>
          </ac:picMkLst>
        </pc:picChg>
        <pc:picChg chg="add mod ord">
          <ac:chgData name="Karan J . 20BCS048" userId="S::karan.20cs@kct.ac.in::5735adf3-b2fe-4f63-971e-49ea4aa65abd" providerId="AD" clId="Web-{3CC6A33E-B556-F53D-0824-361793EA93B9}" dt="2022-11-02T16:19:44.647" v="202" actId="1076"/>
          <ac:picMkLst>
            <pc:docMk/>
            <pc:sldMk cId="1741374011" sldId="299"/>
            <ac:picMk id="19" creationId="{DE77B857-FDE0-07EB-F421-3C8AF7C6627C}"/>
          </ac:picMkLst>
        </pc:picChg>
        <pc:picChg chg="add mod ord">
          <ac:chgData name="Karan J . 20BCS048" userId="S::karan.20cs@kct.ac.in::5735adf3-b2fe-4f63-971e-49ea4aa65abd" providerId="AD" clId="Web-{3CC6A33E-B556-F53D-0824-361793EA93B9}" dt="2022-11-02T16:19:58.210" v="206" actId="1076"/>
          <ac:picMkLst>
            <pc:docMk/>
            <pc:sldMk cId="1741374011" sldId="299"/>
            <ac:picMk id="20" creationId="{BEA75C73-8A3F-010F-2037-FA29E3703121}"/>
          </ac:picMkLst>
        </pc:picChg>
      </pc:sldChg>
    </pc:docChg>
  </pc:docChgLst>
  <pc:docChgLst>
    <pc:chgData name="Jerin Thomas . 20BCS043" userId="S::jerinthomas.20cs@kct.ac.in::134b59f1-a1d5-4e55-8c91-635b325301bf" providerId="AD" clId="Web-{3725872A-9370-3EFE-90DD-4EEE72BBD056}"/>
    <pc:docChg chg="modSld">
      <pc:chgData name="Jerin Thomas . 20BCS043" userId="S::jerinthomas.20cs@kct.ac.in::134b59f1-a1d5-4e55-8c91-635b325301bf" providerId="AD" clId="Web-{3725872A-9370-3EFE-90DD-4EEE72BBD056}" dt="2022-11-03T08:36:39.041" v="305" actId="20577"/>
      <pc:docMkLst>
        <pc:docMk/>
      </pc:docMkLst>
      <pc:sldChg chg="modSp">
        <pc:chgData name="Jerin Thomas . 20BCS043" userId="S::jerinthomas.20cs@kct.ac.in::134b59f1-a1d5-4e55-8c91-635b325301bf" providerId="AD" clId="Web-{3725872A-9370-3EFE-90DD-4EEE72BBD056}" dt="2022-11-03T08:36:39.041" v="305" actId="20577"/>
        <pc:sldMkLst>
          <pc:docMk/>
          <pc:sldMk cId="1593920805" sldId="262"/>
        </pc:sldMkLst>
        <pc:spChg chg="mod">
          <ac:chgData name="Jerin Thomas . 20BCS043" userId="S::jerinthomas.20cs@kct.ac.in::134b59f1-a1d5-4e55-8c91-635b325301bf" providerId="AD" clId="Web-{3725872A-9370-3EFE-90DD-4EEE72BBD056}" dt="2022-11-03T08:33:33.585" v="19" actId="20577"/>
          <ac:spMkLst>
            <pc:docMk/>
            <pc:sldMk cId="1593920805" sldId="262"/>
            <ac:spMk id="6" creationId="{F9D62145-14D1-1407-911A-289DDAB9CC5B}"/>
          </ac:spMkLst>
        </pc:spChg>
        <pc:spChg chg="mod">
          <ac:chgData name="Jerin Thomas . 20BCS043" userId="S::jerinthomas.20cs@kct.ac.in::134b59f1-a1d5-4e55-8c91-635b325301bf" providerId="AD" clId="Web-{3725872A-9370-3EFE-90DD-4EEE72BBD056}" dt="2022-11-03T08:36:39.041" v="305" actId="20577"/>
          <ac:spMkLst>
            <pc:docMk/>
            <pc:sldMk cId="1593920805" sldId="262"/>
            <ac:spMk id="8" creationId="{51C26CE0-2506-4B44-A26F-C12BFA5B18B5}"/>
          </ac:spMkLst>
        </pc:spChg>
      </pc:sldChg>
    </pc:docChg>
  </pc:docChgLst>
  <pc:docChgLst>
    <pc:chgData name="Karan J . 20BCS048" userId="S::karan.20cs@kct.ac.in::5735adf3-b2fe-4f63-971e-49ea4aa65abd" providerId="AD" clId="Web-{CB1F3C21-D75A-1834-3DED-A0884C8DA5A4}"/>
    <pc:docChg chg="modSld">
      <pc:chgData name="Karan J . 20BCS048" userId="S::karan.20cs@kct.ac.in::5735adf3-b2fe-4f63-971e-49ea4aa65abd" providerId="AD" clId="Web-{CB1F3C21-D75A-1834-3DED-A0884C8DA5A4}" dt="2022-10-27T05:52:13.658" v="2" actId="1076"/>
      <pc:docMkLst>
        <pc:docMk/>
      </pc:docMkLst>
      <pc:sldChg chg="delSp modSp">
        <pc:chgData name="Karan J . 20BCS048" userId="S::karan.20cs@kct.ac.in::5735adf3-b2fe-4f63-971e-49ea4aa65abd" providerId="AD" clId="Web-{CB1F3C21-D75A-1834-3DED-A0884C8DA5A4}" dt="2022-10-27T05:52:13.658" v="2" actId="1076"/>
        <pc:sldMkLst>
          <pc:docMk/>
          <pc:sldMk cId="1593920805" sldId="262"/>
        </pc:sldMkLst>
        <pc:spChg chg="del">
          <ac:chgData name="Karan J . 20BCS048" userId="S::karan.20cs@kct.ac.in::5735adf3-b2fe-4f63-971e-49ea4aa65abd" providerId="AD" clId="Web-{CB1F3C21-D75A-1834-3DED-A0884C8DA5A4}" dt="2022-10-27T05:51:58.642" v="0"/>
          <ac:spMkLst>
            <pc:docMk/>
            <pc:sldMk cId="1593920805" sldId="262"/>
            <ac:spMk id="6" creationId="{7E7D4C34-22A0-4D54-A07D-E1E9A11463E5}"/>
          </ac:spMkLst>
        </pc:spChg>
        <pc:picChg chg="mod">
          <ac:chgData name="Karan J . 20BCS048" userId="S::karan.20cs@kct.ac.in::5735adf3-b2fe-4f63-971e-49ea4aa65abd" providerId="AD" clId="Web-{CB1F3C21-D75A-1834-3DED-A0884C8DA5A4}" dt="2022-10-27T05:52:13.658" v="2" actId="1076"/>
          <ac:picMkLst>
            <pc:docMk/>
            <pc:sldMk cId="1593920805" sldId="262"/>
            <ac:picMk id="12" creationId="{10A1AD6F-3CED-FAF9-59B0-35B4398AF7F1}"/>
          </ac:picMkLst>
        </pc:picChg>
      </pc:sldChg>
    </pc:docChg>
  </pc:docChgLst>
  <pc:docChgLst>
    <pc:chgData name="Kishore P . 20BCS057" userId="S::kishore.20cs@kct.ac.in::906b0ee8-0317-4ef3-8b90-08bb0732702b" providerId="AD" clId="Web-{5622D003-BCE9-0701-D866-8E8365FFB876}"/>
    <pc:docChg chg="addSld delSld modSld sldOrd">
      <pc:chgData name="Kishore P . 20BCS057" userId="S::kishore.20cs@kct.ac.in::906b0ee8-0317-4ef3-8b90-08bb0732702b" providerId="AD" clId="Web-{5622D003-BCE9-0701-D866-8E8365FFB876}" dt="2022-10-26T18:07:43.744" v="507" actId="1076"/>
      <pc:docMkLst>
        <pc:docMk/>
      </pc:docMkLst>
      <pc:sldChg chg="addSp delSp modSp">
        <pc:chgData name="Kishore P . 20BCS057" userId="S::kishore.20cs@kct.ac.in::906b0ee8-0317-4ef3-8b90-08bb0732702b" providerId="AD" clId="Web-{5622D003-BCE9-0701-D866-8E8365FFB876}" dt="2022-10-26T17:36:19.271" v="456"/>
        <pc:sldMkLst>
          <pc:docMk/>
          <pc:sldMk cId="1642425379" sldId="256"/>
        </pc:sldMkLst>
        <pc:spChg chg="mod">
          <ac:chgData name="Kishore P . 20BCS057" userId="S::kishore.20cs@kct.ac.in::906b0ee8-0317-4ef3-8b90-08bb0732702b" providerId="AD" clId="Web-{5622D003-BCE9-0701-D866-8E8365FFB876}" dt="2022-10-26T17:32:51.581" v="440" actId="1076"/>
          <ac:spMkLst>
            <pc:docMk/>
            <pc:sldMk cId="1642425379" sldId="256"/>
            <ac:spMk id="3" creationId="{1901B20D-4C28-4DA3-ABBD-718C22A5E58B}"/>
          </ac:spMkLst>
        </pc:spChg>
        <pc:spChg chg="mod">
          <ac:chgData name="Kishore P . 20BCS057" userId="S::kishore.20cs@kct.ac.in::906b0ee8-0317-4ef3-8b90-08bb0732702b" providerId="AD" clId="Web-{5622D003-BCE9-0701-D866-8E8365FFB876}" dt="2022-10-26T17:29:39.532" v="392" actId="1076"/>
          <ac:spMkLst>
            <pc:docMk/>
            <pc:sldMk cId="1642425379" sldId="256"/>
            <ac:spMk id="6" creationId="{24AF59FE-1443-D25B-6590-DAE63ADE2094}"/>
          </ac:spMkLst>
        </pc:spChg>
        <pc:spChg chg="del">
          <ac:chgData name="Kishore P . 20BCS057" userId="S::kishore.20cs@kct.ac.in::906b0ee8-0317-4ef3-8b90-08bb0732702b" providerId="AD" clId="Web-{5622D003-BCE9-0701-D866-8E8365FFB876}" dt="2022-10-26T17:36:19.271" v="456"/>
          <ac:spMkLst>
            <pc:docMk/>
            <pc:sldMk cId="1642425379" sldId="256"/>
            <ac:spMk id="1031" creationId="{884F905E-FD02-CEAF-002F-A09C81D9E97A}"/>
          </ac:spMkLst>
        </pc:spChg>
        <pc:picChg chg="add del mod">
          <ac:chgData name="Kishore P . 20BCS057" userId="S::kishore.20cs@kct.ac.in::906b0ee8-0317-4ef3-8b90-08bb0732702b" providerId="AD" clId="Web-{5622D003-BCE9-0701-D866-8E8365FFB876}" dt="2022-10-26T17:22:52.934" v="366"/>
          <ac:picMkLst>
            <pc:docMk/>
            <pc:sldMk cId="1642425379" sldId="256"/>
            <ac:picMk id="4" creationId="{1DA9591B-0892-78F5-9563-1770BD8AE63E}"/>
          </ac:picMkLst>
        </pc:picChg>
      </pc:sldChg>
      <pc:sldChg chg="addSp delSp modSp">
        <pc:chgData name="Kishore P . 20BCS057" userId="S::kishore.20cs@kct.ac.in::906b0ee8-0317-4ef3-8b90-08bb0732702b" providerId="AD" clId="Web-{5622D003-BCE9-0701-D866-8E8365FFB876}" dt="2022-10-26T18:07:02.915" v="498"/>
        <pc:sldMkLst>
          <pc:docMk/>
          <pc:sldMk cId="1593920805" sldId="262"/>
        </pc:sldMkLst>
        <pc:spChg chg="mod">
          <ac:chgData name="Kishore P . 20BCS057" userId="S::kishore.20cs@kct.ac.in::906b0ee8-0317-4ef3-8b90-08bb0732702b" providerId="AD" clId="Web-{5622D003-BCE9-0701-D866-8E8365FFB876}" dt="2022-10-26T16:54:11.401" v="81" actId="20577"/>
          <ac:spMkLst>
            <pc:docMk/>
            <pc:sldMk cId="1593920805" sldId="262"/>
            <ac:spMk id="3" creationId="{D4A2EB3F-4D60-451F-8F45-7D6654D2FCD9}"/>
          </ac:spMkLst>
        </pc:spChg>
        <pc:spChg chg="mod">
          <ac:chgData name="Kishore P . 20BCS057" userId="S::kishore.20cs@kct.ac.in::906b0ee8-0317-4ef3-8b90-08bb0732702b" providerId="AD" clId="Web-{5622D003-BCE9-0701-D866-8E8365FFB876}" dt="2022-10-26T16:44:13.973" v="45" actId="20577"/>
          <ac:spMkLst>
            <pc:docMk/>
            <pc:sldMk cId="1593920805" sldId="262"/>
            <ac:spMk id="4" creationId="{AC1C80FB-53F9-42EE-B1E6-D0F998EC5DFA}"/>
          </ac:spMkLst>
        </pc:spChg>
        <pc:spChg chg="mod">
          <ac:chgData name="Kishore P . 20BCS057" userId="S::kishore.20cs@kct.ac.in::906b0ee8-0317-4ef3-8b90-08bb0732702b" providerId="AD" clId="Web-{5622D003-BCE9-0701-D866-8E8365FFB876}" dt="2022-10-26T16:44:38.958" v="69" actId="20577"/>
          <ac:spMkLst>
            <pc:docMk/>
            <pc:sldMk cId="1593920805" sldId="262"/>
            <ac:spMk id="6" creationId="{7E7D4C34-22A0-4D54-A07D-E1E9A11463E5}"/>
          </ac:spMkLst>
        </pc:spChg>
        <pc:spChg chg="mod">
          <ac:chgData name="Kishore P . 20BCS057" userId="S::kishore.20cs@kct.ac.in::906b0ee8-0317-4ef3-8b90-08bb0732702b" providerId="AD" clId="Web-{5622D003-BCE9-0701-D866-8E8365FFB876}" dt="2022-10-26T16:56:59.200" v="92" actId="20577"/>
          <ac:spMkLst>
            <pc:docMk/>
            <pc:sldMk cId="1593920805" sldId="262"/>
            <ac:spMk id="8" creationId="{51C26CE0-2506-4B44-A26F-C12BFA5B18B5}"/>
          </ac:spMkLst>
        </pc:spChg>
        <pc:spChg chg="mod">
          <ac:chgData name="Kishore P . 20BCS057" userId="S::kishore.20cs@kct.ac.in::906b0ee8-0317-4ef3-8b90-08bb0732702b" providerId="AD" clId="Web-{5622D003-BCE9-0701-D866-8E8365FFB876}" dt="2022-10-26T17:02:07.953" v="103" actId="20577"/>
          <ac:spMkLst>
            <pc:docMk/>
            <pc:sldMk cId="1593920805" sldId="262"/>
            <ac:spMk id="10" creationId="{7F39C97C-2DDC-4706-B96C-B02FAE53A426}"/>
          </ac:spMkLst>
        </pc:spChg>
        <pc:picChg chg="add mod">
          <ac:chgData name="Kishore P . 20BCS057" userId="S::kishore.20cs@kct.ac.in::906b0ee8-0317-4ef3-8b90-08bb0732702b" providerId="AD" clId="Web-{5622D003-BCE9-0701-D866-8E8365FFB876}" dt="2022-10-26T17:59:20.332" v="490" actId="1076"/>
          <ac:picMkLst>
            <pc:docMk/>
            <pc:sldMk cId="1593920805" sldId="262"/>
            <ac:picMk id="11" creationId="{7BC19630-BA87-FA9F-2400-55FAE1851F8C}"/>
          </ac:picMkLst>
        </pc:picChg>
        <pc:picChg chg="add mod">
          <ac:chgData name="Kishore P . 20BCS057" userId="S::kishore.20cs@kct.ac.in::906b0ee8-0317-4ef3-8b90-08bb0732702b" providerId="AD" clId="Web-{5622D003-BCE9-0701-D866-8E8365FFB876}" dt="2022-10-26T18:01:11.974" v="492" actId="1076"/>
          <ac:picMkLst>
            <pc:docMk/>
            <pc:sldMk cId="1593920805" sldId="262"/>
            <ac:picMk id="12" creationId="{10A1AD6F-3CED-FAF9-59B0-35B4398AF7F1}"/>
          </ac:picMkLst>
        </pc:picChg>
        <pc:picChg chg="add del mod">
          <ac:chgData name="Kishore P . 20BCS057" userId="S::kishore.20cs@kct.ac.in::906b0ee8-0317-4ef3-8b90-08bb0732702b" providerId="AD" clId="Web-{5622D003-BCE9-0701-D866-8E8365FFB876}" dt="2022-10-26T18:07:02.915" v="498"/>
          <ac:picMkLst>
            <pc:docMk/>
            <pc:sldMk cId="1593920805" sldId="262"/>
            <ac:picMk id="13" creationId="{6625FCB3-B210-40E2-9B23-80DD3F54FCC0}"/>
          </ac:picMkLst>
        </pc:picChg>
      </pc:sldChg>
      <pc:sldChg chg="addSp delSp modSp mod modClrScheme chgLayout">
        <pc:chgData name="Kishore P . 20BCS057" userId="S::kishore.20cs@kct.ac.in::906b0ee8-0317-4ef3-8b90-08bb0732702b" providerId="AD" clId="Web-{5622D003-BCE9-0701-D866-8E8365FFB876}" dt="2022-10-26T18:07:43.744" v="507" actId="1076"/>
        <pc:sldMkLst>
          <pc:docMk/>
          <pc:sldMk cId="920173932" sldId="275"/>
        </pc:sldMkLst>
        <pc:spChg chg="mod ord">
          <ac:chgData name="Kishore P . 20BCS057" userId="S::kishore.20cs@kct.ac.in::906b0ee8-0317-4ef3-8b90-08bb0732702b" providerId="AD" clId="Web-{5622D003-BCE9-0701-D866-8E8365FFB876}" dt="2022-10-26T17:55:31.423" v="479" actId="1076"/>
          <ac:spMkLst>
            <pc:docMk/>
            <pc:sldMk cId="920173932" sldId="275"/>
            <ac:spMk id="2" creationId="{38FFA191-5CCC-43CB-BD83-4F80ED362608}"/>
          </ac:spMkLst>
        </pc:spChg>
        <pc:spChg chg="mod ord">
          <ac:chgData name="Kishore P . 20BCS057" userId="S::kishore.20cs@kct.ac.in::906b0ee8-0317-4ef3-8b90-08bb0732702b" providerId="AD" clId="Web-{5622D003-BCE9-0701-D866-8E8365FFB876}" dt="2022-10-26T17:55:49.033" v="482" actId="20577"/>
          <ac:spMkLst>
            <pc:docMk/>
            <pc:sldMk cId="920173932" sldId="275"/>
            <ac:spMk id="3" creationId="{E14BBEAF-B516-45F4-9EF6-A9F65111580F}"/>
          </ac:spMkLst>
        </pc:spChg>
        <pc:spChg chg="add del mod ord">
          <ac:chgData name="Kishore P . 20BCS057" userId="S::kishore.20cs@kct.ac.in::906b0ee8-0317-4ef3-8b90-08bb0732702b" providerId="AD" clId="Web-{5622D003-BCE9-0701-D866-8E8365FFB876}" dt="2022-10-26T17:23:28.560" v="368"/>
          <ac:spMkLst>
            <pc:docMk/>
            <pc:sldMk cId="920173932" sldId="275"/>
            <ac:spMk id="4" creationId="{024CEA53-E444-3E59-B57E-46B89D9F2240}"/>
          </ac:spMkLst>
        </pc:spChg>
        <pc:spChg chg="del mod ord">
          <ac:chgData name="Kishore P . 20BCS057" userId="S::kishore.20cs@kct.ac.in::906b0ee8-0317-4ef3-8b90-08bb0732702b" providerId="AD" clId="Web-{5622D003-BCE9-0701-D866-8E8365FFB876}" dt="2022-10-26T17:56:02.268" v="485"/>
          <ac:spMkLst>
            <pc:docMk/>
            <pc:sldMk cId="920173932" sldId="275"/>
            <ac:spMk id="5" creationId="{11AEA823-8519-4F9D-81FA-3673131076FC}"/>
          </ac:spMkLst>
        </pc:spChg>
        <pc:spChg chg="mod ord">
          <ac:chgData name="Kishore P . 20BCS057" userId="S::kishore.20cs@kct.ac.in::906b0ee8-0317-4ef3-8b90-08bb0732702b" providerId="AD" clId="Web-{5622D003-BCE9-0701-D866-8E8365FFB876}" dt="2022-10-26T17:23:28.560" v="368"/>
          <ac:spMkLst>
            <pc:docMk/>
            <pc:sldMk cId="920173932" sldId="275"/>
            <ac:spMk id="6" creationId="{BAEFF51B-0E28-4171-AE7C-A31AAB42BC73}"/>
          </ac:spMkLst>
        </pc:spChg>
        <pc:spChg chg="add del mod ord">
          <ac:chgData name="Kishore P . 20BCS057" userId="S::kishore.20cs@kct.ac.in::906b0ee8-0317-4ef3-8b90-08bb0732702b" providerId="AD" clId="Web-{5622D003-BCE9-0701-D866-8E8365FFB876}" dt="2022-10-26T17:23:28.560" v="368"/>
          <ac:spMkLst>
            <pc:docMk/>
            <pc:sldMk cId="920173932" sldId="275"/>
            <ac:spMk id="7" creationId="{148F513D-A350-E402-7E45-8302C48E5820}"/>
          </ac:spMkLst>
        </pc:spChg>
        <pc:spChg chg="add del mod ord">
          <ac:chgData name="Kishore P . 20BCS057" userId="S::kishore.20cs@kct.ac.in::906b0ee8-0317-4ef3-8b90-08bb0732702b" providerId="AD" clId="Web-{5622D003-BCE9-0701-D866-8E8365FFB876}" dt="2022-10-26T17:23:28.560" v="368"/>
          <ac:spMkLst>
            <pc:docMk/>
            <pc:sldMk cId="920173932" sldId="275"/>
            <ac:spMk id="8" creationId="{3AD9CD82-0897-A4D5-7929-405279EB1C62}"/>
          </ac:spMkLst>
        </pc:spChg>
        <pc:picChg chg="add mod ord">
          <ac:chgData name="Kishore P . 20BCS057" userId="S::kishore.20cs@kct.ac.in::906b0ee8-0317-4ef3-8b90-08bb0732702b" providerId="AD" clId="Web-{5622D003-BCE9-0701-D866-8E8365FFB876}" dt="2022-10-26T17:55:57.064" v="484" actId="1076"/>
          <ac:picMkLst>
            <pc:docMk/>
            <pc:sldMk cId="920173932" sldId="275"/>
            <ac:picMk id="9" creationId="{88E72B50-CBD6-C844-C615-2E807FEBB640}"/>
          </ac:picMkLst>
        </pc:picChg>
        <pc:picChg chg="add mod ord">
          <ac:chgData name="Kishore P . 20BCS057" userId="S::kishore.20cs@kct.ac.in::906b0ee8-0317-4ef3-8b90-08bb0732702b" providerId="AD" clId="Web-{5622D003-BCE9-0701-D866-8E8365FFB876}" dt="2022-10-26T18:07:43.744" v="507" actId="1076"/>
          <ac:picMkLst>
            <pc:docMk/>
            <pc:sldMk cId="920173932" sldId="275"/>
            <ac:picMk id="10" creationId="{842C423A-AB45-5D37-A3B8-99882E58B7FC}"/>
          </ac:picMkLst>
        </pc:picChg>
        <pc:picChg chg="add mod">
          <ac:chgData name="Kishore P . 20BCS057" userId="S::kishore.20cs@kct.ac.in::906b0ee8-0317-4ef3-8b90-08bb0732702b" providerId="AD" clId="Web-{5622D003-BCE9-0701-D866-8E8365FFB876}" dt="2022-10-26T18:07:40.634" v="506" actId="1076"/>
          <ac:picMkLst>
            <pc:docMk/>
            <pc:sldMk cId="920173932" sldId="275"/>
            <ac:picMk id="11" creationId="{0B164F7B-6166-4298-F61B-5D047FCD63DA}"/>
          </ac:picMkLst>
        </pc:picChg>
      </pc:sldChg>
      <pc:sldChg chg="addSp delSp modSp">
        <pc:chgData name="Kishore P . 20BCS057" userId="S::kishore.20cs@kct.ac.in::906b0ee8-0317-4ef3-8b90-08bb0732702b" providerId="AD" clId="Web-{5622D003-BCE9-0701-D866-8E8365FFB876}" dt="2022-10-26T16:40:35.596" v="2"/>
        <pc:sldMkLst>
          <pc:docMk/>
          <pc:sldMk cId="2436493926" sldId="276"/>
        </pc:sldMkLst>
        <pc:spChg chg="del mod">
          <ac:chgData name="Kishore P . 20BCS057" userId="S::kishore.20cs@kct.ac.in::906b0ee8-0317-4ef3-8b90-08bb0732702b" providerId="AD" clId="Web-{5622D003-BCE9-0701-D866-8E8365FFB876}" dt="2022-10-26T16:40:35.596" v="2"/>
          <ac:spMkLst>
            <pc:docMk/>
            <pc:sldMk cId="2436493926" sldId="276"/>
            <ac:spMk id="3" creationId="{24AFFC60-19C3-4901-93F7-7AAF4C09F8C6}"/>
          </ac:spMkLst>
        </pc:spChg>
        <pc:spChg chg="add mod">
          <ac:chgData name="Kishore P . 20BCS057" userId="S::kishore.20cs@kct.ac.in::906b0ee8-0317-4ef3-8b90-08bb0732702b" providerId="AD" clId="Web-{5622D003-BCE9-0701-D866-8E8365FFB876}" dt="2022-10-26T16:40:35.596" v="2"/>
          <ac:spMkLst>
            <pc:docMk/>
            <pc:sldMk cId="2436493926" sldId="276"/>
            <ac:spMk id="7" creationId="{484BD644-B79C-A3C4-CB95-47BC657A7C84}"/>
          </ac:spMkLst>
        </pc:spChg>
      </pc:sldChg>
      <pc:sldChg chg="addSp delSp modSp new mod ord modClrScheme chgLayout">
        <pc:chgData name="Kishore P . 20BCS057" userId="S::kishore.20cs@kct.ac.in::906b0ee8-0317-4ef3-8b90-08bb0732702b" providerId="AD" clId="Web-{5622D003-BCE9-0701-D866-8E8365FFB876}" dt="2022-10-26T17:36:09.818" v="455"/>
        <pc:sldMkLst>
          <pc:docMk/>
          <pc:sldMk cId="194257377" sldId="295"/>
        </pc:sldMkLst>
        <pc:spChg chg="del">
          <ac:chgData name="Kishore P . 20BCS057" userId="S::kishore.20cs@kct.ac.in::906b0ee8-0317-4ef3-8b90-08bb0732702b" providerId="AD" clId="Web-{5622D003-BCE9-0701-D866-8E8365FFB876}" dt="2022-10-26T17:24:27.139" v="373"/>
          <ac:spMkLst>
            <pc:docMk/>
            <pc:sldMk cId="194257377" sldId="295"/>
            <ac:spMk id="2" creationId="{AAAE2038-85DB-85C7-D0CD-A199BEA3C17E}"/>
          </ac:spMkLst>
        </pc:spChg>
        <pc:spChg chg="mod ord">
          <ac:chgData name="Kishore P . 20BCS057" userId="S::kishore.20cs@kct.ac.in::906b0ee8-0317-4ef3-8b90-08bb0732702b" providerId="AD" clId="Web-{5622D003-BCE9-0701-D866-8E8365FFB876}" dt="2022-10-26T17:35:40.724" v="453" actId="14100"/>
          <ac:spMkLst>
            <pc:docMk/>
            <pc:sldMk cId="194257377" sldId="295"/>
            <ac:spMk id="3" creationId="{C6422D7F-682B-98F6-DE36-B96BB8EB3618}"/>
          </ac:spMkLst>
        </pc:spChg>
        <pc:spChg chg="del mod ord">
          <ac:chgData name="Kishore P . 20BCS057" userId="S::kishore.20cs@kct.ac.in::906b0ee8-0317-4ef3-8b90-08bb0732702b" providerId="AD" clId="Web-{5622D003-BCE9-0701-D866-8E8365FFB876}" dt="2022-10-26T17:36:09.818" v="455"/>
          <ac:spMkLst>
            <pc:docMk/>
            <pc:sldMk cId="194257377" sldId="295"/>
            <ac:spMk id="4" creationId="{921F2D03-2C54-B10B-86AC-C84752FEA8BA}"/>
          </ac:spMkLst>
        </pc:spChg>
        <pc:spChg chg="mod ord">
          <ac:chgData name="Kishore P . 20BCS057" userId="S::kishore.20cs@kct.ac.in::906b0ee8-0317-4ef3-8b90-08bb0732702b" providerId="AD" clId="Web-{5622D003-BCE9-0701-D866-8E8365FFB876}" dt="2022-10-26T17:34:53.629" v="448"/>
          <ac:spMkLst>
            <pc:docMk/>
            <pc:sldMk cId="194257377" sldId="295"/>
            <ac:spMk id="5" creationId="{0697B836-6D43-C420-9CCE-523483C2A63B}"/>
          </ac:spMkLst>
        </pc:spChg>
        <pc:spChg chg="add mod">
          <ac:chgData name="Kishore P . 20BCS057" userId="S::kishore.20cs@kct.ac.in::906b0ee8-0317-4ef3-8b90-08bb0732702b" providerId="AD" clId="Web-{5622D003-BCE9-0701-D866-8E8365FFB876}" dt="2022-10-26T17:33:38.441" v="445" actId="20577"/>
          <ac:spMkLst>
            <pc:docMk/>
            <pc:sldMk cId="194257377" sldId="295"/>
            <ac:spMk id="9" creationId="{9468A0C9-04BC-9442-27A3-BF45135AE5BC}"/>
          </ac:spMkLst>
        </pc:spChg>
        <pc:spChg chg="add mod">
          <ac:chgData name="Kishore P . 20BCS057" userId="S::kishore.20cs@kct.ac.in::906b0ee8-0317-4ef3-8b90-08bb0732702b" providerId="AD" clId="Web-{5622D003-BCE9-0701-D866-8E8365FFB876}" dt="2022-10-26T17:36:00.833" v="454" actId="1076"/>
          <ac:spMkLst>
            <pc:docMk/>
            <pc:sldMk cId="194257377" sldId="295"/>
            <ac:spMk id="13" creationId="{3B17859E-34CA-316D-7C3D-ADD5A7C9AFF4}"/>
          </ac:spMkLst>
        </pc:spChg>
        <pc:spChg chg="add del mod ord">
          <ac:chgData name="Kishore P . 20BCS057" userId="S::kishore.20cs@kct.ac.in::906b0ee8-0317-4ef3-8b90-08bb0732702b" providerId="AD" clId="Web-{5622D003-BCE9-0701-D866-8E8365FFB876}" dt="2022-10-26T17:35:08.348" v="449"/>
          <ac:spMkLst>
            <pc:docMk/>
            <pc:sldMk cId="194257377" sldId="295"/>
            <ac:spMk id="14" creationId="{F2D9D73B-D4B1-78DC-B10C-604DF7AEA28B}"/>
          </ac:spMkLst>
        </pc:spChg>
        <pc:spChg chg="add del mod ord">
          <ac:chgData name="Kishore P . 20BCS057" userId="S::kishore.20cs@kct.ac.in::906b0ee8-0317-4ef3-8b90-08bb0732702b" providerId="AD" clId="Web-{5622D003-BCE9-0701-D866-8E8365FFB876}" dt="2022-10-26T17:34:53.629" v="448"/>
          <ac:spMkLst>
            <pc:docMk/>
            <pc:sldMk cId="194257377" sldId="295"/>
            <ac:spMk id="15" creationId="{BC51F4D4-9F29-7D7B-6B12-7BD6954538FB}"/>
          </ac:spMkLst>
        </pc:spChg>
        <pc:spChg chg="add del mod ord">
          <ac:chgData name="Kishore P . 20BCS057" userId="S::kishore.20cs@kct.ac.in::906b0ee8-0317-4ef3-8b90-08bb0732702b" providerId="AD" clId="Web-{5622D003-BCE9-0701-D866-8E8365FFB876}" dt="2022-10-26T17:34:53.629" v="448"/>
          <ac:spMkLst>
            <pc:docMk/>
            <pc:sldMk cId="194257377" sldId="295"/>
            <ac:spMk id="16" creationId="{0586C668-6E04-62CF-9EE8-05E6C8171C2F}"/>
          </ac:spMkLst>
        </pc:spChg>
        <pc:spChg chg="add del mod ord">
          <ac:chgData name="Kishore P . 20BCS057" userId="S::kishore.20cs@kct.ac.in::906b0ee8-0317-4ef3-8b90-08bb0732702b" providerId="AD" clId="Web-{5622D003-BCE9-0701-D866-8E8365FFB876}" dt="2022-10-26T17:34:53.629" v="448"/>
          <ac:spMkLst>
            <pc:docMk/>
            <pc:sldMk cId="194257377" sldId="295"/>
            <ac:spMk id="17" creationId="{7F6D0362-0DD5-EB46-1650-90B58603554D}"/>
          </ac:spMkLst>
        </pc:spChg>
        <pc:spChg chg="add del mod ord">
          <ac:chgData name="Kishore P . 20BCS057" userId="S::kishore.20cs@kct.ac.in::906b0ee8-0317-4ef3-8b90-08bb0732702b" providerId="AD" clId="Web-{5622D003-BCE9-0701-D866-8E8365FFB876}" dt="2022-10-26T17:34:53.629" v="448"/>
          <ac:spMkLst>
            <pc:docMk/>
            <pc:sldMk cId="194257377" sldId="295"/>
            <ac:spMk id="18" creationId="{2D4759B7-AEAE-2E93-E791-55551A0AAE84}"/>
          </ac:spMkLst>
        </pc:spChg>
        <pc:spChg chg="add del mod ord">
          <ac:chgData name="Kishore P . 20BCS057" userId="S::kishore.20cs@kct.ac.in::906b0ee8-0317-4ef3-8b90-08bb0732702b" providerId="AD" clId="Web-{5622D003-BCE9-0701-D866-8E8365FFB876}" dt="2022-10-26T17:34:53.629" v="448"/>
          <ac:spMkLst>
            <pc:docMk/>
            <pc:sldMk cId="194257377" sldId="295"/>
            <ac:spMk id="19" creationId="{FFFB64EC-D0F7-4606-2477-A669F085D745}"/>
          </ac:spMkLst>
        </pc:spChg>
        <pc:spChg chg="add del mod ord">
          <ac:chgData name="Kishore P . 20BCS057" userId="S::kishore.20cs@kct.ac.in::906b0ee8-0317-4ef3-8b90-08bb0732702b" providerId="AD" clId="Web-{5622D003-BCE9-0701-D866-8E8365FFB876}" dt="2022-10-26T17:34:53.629" v="448"/>
          <ac:spMkLst>
            <pc:docMk/>
            <pc:sldMk cId="194257377" sldId="295"/>
            <ac:spMk id="20" creationId="{E6B07B34-4E14-32AC-9263-C42CC198336B}"/>
          </ac:spMkLst>
        </pc:spChg>
        <pc:spChg chg="add del mod ord">
          <ac:chgData name="Kishore P . 20BCS057" userId="S::kishore.20cs@kct.ac.in::906b0ee8-0317-4ef3-8b90-08bb0732702b" providerId="AD" clId="Web-{5622D003-BCE9-0701-D866-8E8365FFB876}" dt="2022-10-26T17:34:53.629" v="448"/>
          <ac:spMkLst>
            <pc:docMk/>
            <pc:sldMk cId="194257377" sldId="295"/>
            <ac:spMk id="21" creationId="{85A833FD-B95E-0E67-6D1B-A7A21FF1F086}"/>
          </ac:spMkLst>
        </pc:spChg>
        <pc:picChg chg="add mod ord">
          <ac:chgData name="Kishore P . 20BCS057" userId="S::kishore.20cs@kct.ac.in::906b0ee8-0317-4ef3-8b90-08bb0732702b" providerId="AD" clId="Web-{5622D003-BCE9-0701-D866-8E8365FFB876}" dt="2022-10-26T17:28:57.876" v="389" actId="1076"/>
          <ac:picMkLst>
            <pc:docMk/>
            <pc:sldMk cId="194257377" sldId="295"/>
            <ac:picMk id="6" creationId="{1D2785D8-2CAD-F95D-C95D-105777596EA6}"/>
          </ac:picMkLst>
        </pc:picChg>
        <pc:picChg chg="add del mod">
          <ac:chgData name="Kishore P . 20BCS057" userId="S::kishore.20cs@kct.ac.in::906b0ee8-0317-4ef3-8b90-08bb0732702b" providerId="AD" clId="Web-{5622D003-BCE9-0701-D866-8E8365FFB876}" dt="2022-10-26T17:29:29.251" v="391"/>
          <ac:picMkLst>
            <pc:docMk/>
            <pc:sldMk cId="194257377" sldId="295"/>
            <ac:picMk id="7" creationId="{B326A742-9E64-1093-F45C-13B9CF5CEC4B}"/>
          </ac:picMkLst>
        </pc:picChg>
        <pc:picChg chg="add mod">
          <ac:chgData name="Kishore P . 20BCS057" userId="S::kishore.20cs@kct.ac.in::906b0ee8-0317-4ef3-8b90-08bb0732702b" providerId="AD" clId="Web-{5622D003-BCE9-0701-D866-8E8365FFB876}" dt="2022-10-26T17:32:04.487" v="433" actId="1076"/>
          <ac:picMkLst>
            <pc:docMk/>
            <pc:sldMk cId="194257377" sldId="295"/>
            <ac:picMk id="11" creationId="{5F986E8D-F2DC-E41B-66DE-270EDC34CF85}"/>
          </ac:picMkLst>
        </pc:picChg>
      </pc:sldChg>
      <pc:sldChg chg="add del replId">
        <pc:chgData name="Kishore P . 20BCS057" userId="S::kishore.20cs@kct.ac.in::906b0ee8-0317-4ef3-8b90-08bb0732702b" providerId="AD" clId="Web-{5622D003-BCE9-0701-D866-8E8365FFB876}" dt="2022-10-26T17:53:44.204" v="467"/>
        <pc:sldMkLst>
          <pc:docMk/>
          <pc:sldMk cId="2276714581" sldId="296"/>
        </pc:sldMkLst>
      </pc:sldChg>
    </pc:docChg>
  </pc:docChgLst>
  <pc:docChgLst>
    <pc:chgData name="Karan J . 20BCS048" userId="S::karan.20cs@kct.ac.in::5735adf3-b2fe-4f63-971e-49ea4aa65abd" providerId="AD" clId="Web-{987B47DB-D6E3-C97E-93CA-1F801AECD4BE}"/>
    <pc:docChg chg="addSld delSld modSld">
      <pc:chgData name="Karan J . 20BCS048" userId="S::karan.20cs@kct.ac.in::5735adf3-b2fe-4f63-971e-49ea4aa65abd" providerId="AD" clId="Web-{987B47DB-D6E3-C97E-93CA-1F801AECD4BE}" dt="2022-11-02T15:20:58.093" v="154" actId="1076"/>
      <pc:docMkLst>
        <pc:docMk/>
      </pc:docMkLst>
      <pc:sldChg chg="addSp delSp modSp del">
        <pc:chgData name="Karan J . 20BCS048" userId="S::karan.20cs@kct.ac.in::5735adf3-b2fe-4f63-971e-49ea4aa65abd" providerId="AD" clId="Web-{987B47DB-D6E3-C97E-93CA-1F801AECD4BE}" dt="2022-11-02T15:16:03.260" v="38"/>
        <pc:sldMkLst>
          <pc:docMk/>
          <pc:sldMk cId="1738561688" sldId="261"/>
        </pc:sldMkLst>
        <pc:spChg chg="mod">
          <ac:chgData name="Karan J . 20BCS048" userId="S::karan.20cs@kct.ac.in::5735adf3-b2fe-4f63-971e-49ea4aa65abd" providerId="AD" clId="Web-{987B47DB-D6E3-C97E-93CA-1F801AECD4BE}" dt="2022-11-02T15:15:05.447" v="31" actId="1076"/>
          <ac:spMkLst>
            <pc:docMk/>
            <pc:sldMk cId="1738561688" sldId="261"/>
            <ac:spMk id="2" creationId="{67708C79-A4AC-4B5D-92DF-600737E4D11A}"/>
          </ac:spMkLst>
        </pc:spChg>
        <pc:spChg chg="mod">
          <ac:chgData name="Karan J . 20BCS048" userId="S::karan.20cs@kct.ac.in::5735adf3-b2fe-4f63-971e-49ea4aa65abd" providerId="AD" clId="Web-{987B47DB-D6E3-C97E-93CA-1F801AECD4BE}" dt="2022-11-02T15:15:33.322" v="35" actId="1076"/>
          <ac:spMkLst>
            <pc:docMk/>
            <pc:sldMk cId="1738561688" sldId="261"/>
            <ac:spMk id="3" creationId="{7D779DE4-CAEA-4617-897E-FEC9A2AC2D6A}"/>
          </ac:spMkLst>
        </pc:spChg>
        <pc:spChg chg="mod">
          <ac:chgData name="Karan J . 20BCS048" userId="S::karan.20cs@kct.ac.in::5735adf3-b2fe-4f63-971e-49ea4aa65abd" providerId="AD" clId="Web-{987B47DB-D6E3-C97E-93CA-1F801AECD4BE}" dt="2022-11-02T15:15:11.494" v="33" actId="1076"/>
          <ac:spMkLst>
            <pc:docMk/>
            <pc:sldMk cId="1738561688" sldId="261"/>
            <ac:spMk id="4" creationId="{F5FF1291-56EB-4A7B-A198-1D91F9ECC5D3}"/>
          </ac:spMkLst>
        </pc:spChg>
        <pc:spChg chg="mod">
          <ac:chgData name="Karan J . 20BCS048" userId="S::karan.20cs@kct.ac.in::5735adf3-b2fe-4f63-971e-49ea4aa65abd" providerId="AD" clId="Web-{987B47DB-D6E3-C97E-93CA-1F801AECD4BE}" dt="2022-11-02T15:15:22.947" v="34" actId="1076"/>
          <ac:spMkLst>
            <pc:docMk/>
            <pc:sldMk cId="1738561688" sldId="261"/>
            <ac:spMk id="5" creationId="{6184E21C-7534-4FB5-9709-F7D1A11034F3}"/>
          </ac:spMkLst>
        </pc:spChg>
        <pc:spChg chg="del mod">
          <ac:chgData name="Karan J . 20BCS048" userId="S::karan.20cs@kct.ac.in::5735adf3-b2fe-4f63-971e-49ea4aa65abd" providerId="AD" clId="Web-{987B47DB-D6E3-C97E-93CA-1F801AECD4BE}" dt="2022-11-02T15:15:42.760" v="37"/>
          <ac:spMkLst>
            <pc:docMk/>
            <pc:sldMk cId="1738561688" sldId="261"/>
            <ac:spMk id="6" creationId="{5C594564-4FC6-401A-8586-44735EE819EC}"/>
          </ac:spMkLst>
        </pc:spChg>
        <pc:spChg chg="add mod">
          <ac:chgData name="Karan J . 20BCS048" userId="S::karan.20cs@kct.ac.in::5735adf3-b2fe-4f63-971e-49ea4aa65abd" providerId="AD" clId="Web-{987B47DB-D6E3-C97E-93CA-1F801AECD4BE}" dt="2022-11-02T15:15:42.760" v="37"/>
          <ac:spMkLst>
            <pc:docMk/>
            <pc:sldMk cId="1738561688" sldId="261"/>
            <ac:spMk id="14" creationId="{05498338-0DC7-4132-588B-76C7CA4F9E9A}"/>
          </ac:spMkLst>
        </pc:spChg>
      </pc:sldChg>
      <pc:sldChg chg="modSp">
        <pc:chgData name="Karan J . 20BCS048" userId="S::karan.20cs@kct.ac.in::5735adf3-b2fe-4f63-971e-49ea4aa65abd" providerId="AD" clId="Web-{987B47DB-D6E3-C97E-93CA-1F801AECD4BE}" dt="2022-11-02T15:17:12.183" v="84" actId="20577"/>
        <pc:sldMkLst>
          <pc:docMk/>
          <pc:sldMk cId="1593920805" sldId="262"/>
        </pc:sldMkLst>
        <pc:spChg chg="mod">
          <ac:chgData name="Karan J . 20BCS048" userId="S::karan.20cs@kct.ac.in::5735adf3-b2fe-4f63-971e-49ea4aa65abd" providerId="AD" clId="Web-{987B47DB-D6E3-C97E-93CA-1F801AECD4BE}" dt="2022-11-02T15:17:12.183" v="84" actId="20577"/>
          <ac:spMkLst>
            <pc:docMk/>
            <pc:sldMk cId="1593920805" sldId="262"/>
            <ac:spMk id="2" creationId="{75031FE9-9059-4FE8-B4AC-9771F23A1B89}"/>
          </ac:spMkLst>
        </pc:spChg>
        <pc:spChg chg="mod">
          <ac:chgData name="Karan J . 20BCS048" userId="S::karan.20cs@kct.ac.in::5735adf3-b2fe-4f63-971e-49ea4aa65abd" providerId="AD" clId="Web-{987B47DB-D6E3-C97E-93CA-1F801AECD4BE}" dt="2022-11-02T15:17:05.293" v="68" actId="20577"/>
          <ac:spMkLst>
            <pc:docMk/>
            <pc:sldMk cId="1593920805" sldId="262"/>
            <ac:spMk id="3" creationId="{D4A2EB3F-4D60-451F-8F45-7D6654D2FCD9}"/>
          </ac:spMkLst>
        </pc:spChg>
      </pc:sldChg>
      <pc:sldChg chg="addSp delSp modSp add replId">
        <pc:chgData name="Karan J . 20BCS048" userId="S::karan.20cs@kct.ac.in::5735adf3-b2fe-4f63-971e-49ea4aa65abd" providerId="AD" clId="Web-{987B47DB-D6E3-C97E-93CA-1F801AECD4BE}" dt="2022-11-02T15:20:58.093" v="154" actId="1076"/>
        <pc:sldMkLst>
          <pc:docMk/>
          <pc:sldMk cId="663367339" sldId="298"/>
        </pc:sldMkLst>
        <pc:spChg chg="mod">
          <ac:chgData name="Karan J . 20BCS048" userId="S::karan.20cs@kct.ac.in::5735adf3-b2fe-4f63-971e-49ea4aa65abd" providerId="AD" clId="Web-{987B47DB-D6E3-C97E-93CA-1F801AECD4BE}" dt="2022-11-02T15:17:51.278" v="106" actId="1076"/>
          <ac:spMkLst>
            <pc:docMk/>
            <pc:sldMk cId="663367339" sldId="298"/>
            <ac:spMk id="2" creationId="{0ACD23F6-7266-38E0-D6E2-3CEEDC345384}"/>
          </ac:spMkLst>
        </pc:spChg>
        <pc:spChg chg="add del mod">
          <ac:chgData name="Karan J . 20BCS048" userId="S::karan.20cs@kct.ac.in::5735adf3-b2fe-4f63-971e-49ea4aa65abd" providerId="AD" clId="Web-{987B47DB-D6E3-C97E-93CA-1F801AECD4BE}" dt="2022-11-02T15:20:58.093" v="154" actId="1076"/>
          <ac:spMkLst>
            <pc:docMk/>
            <pc:sldMk cId="663367339" sldId="298"/>
            <ac:spMk id="4" creationId="{095D39BE-0B43-CCEA-4047-E74257B15D5F}"/>
          </ac:spMkLst>
        </pc:spChg>
        <pc:graphicFrameChg chg="add del mod ord modGraphic">
          <ac:chgData name="Karan J . 20BCS048" userId="S::karan.20cs@kct.ac.in::5735adf3-b2fe-4f63-971e-49ea4aa65abd" providerId="AD" clId="Web-{987B47DB-D6E3-C97E-93CA-1F801AECD4BE}" dt="2022-11-02T15:20:33.062" v="136"/>
          <ac:graphicFrameMkLst>
            <pc:docMk/>
            <pc:sldMk cId="663367339" sldId="298"/>
            <ac:graphicFrameMk id="5" creationId="{C0E07BCE-0FDA-E217-E5DF-F1E48BCE5D29}"/>
          </ac:graphicFrameMkLst>
        </pc:graphicFrameChg>
        <pc:picChg chg="del">
          <ac:chgData name="Karan J . 20BCS048" userId="S::karan.20cs@kct.ac.in::5735adf3-b2fe-4f63-971e-49ea4aa65abd" providerId="AD" clId="Web-{987B47DB-D6E3-C97E-93CA-1F801AECD4BE}" dt="2022-11-02T15:17:54.325" v="107"/>
          <ac:picMkLst>
            <pc:docMk/>
            <pc:sldMk cId="663367339" sldId="298"/>
            <ac:picMk id="31" creationId="{9BB40859-214D-4443-2632-20C730DF3890}"/>
          </ac:picMkLst>
        </pc:picChg>
      </pc:sldChg>
      <pc:sldChg chg="add del">
        <pc:chgData name="Karan J . 20BCS048" userId="S::karan.20cs@kct.ac.in::5735adf3-b2fe-4f63-971e-49ea4aa65abd" providerId="AD" clId="Web-{987B47DB-D6E3-C97E-93CA-1F801AECD4BE}" dt="2022-11-02T15:20:16.093" v="132"/>
        <pc:sldMkLst>
          <pc:docMk/>
          <pc:sldMk cId="95551505" sldId="299"/>
        </pc:sldMkLst>
      </pc:sldChg>
      <pc:sldChg chg="add del">
        <pc:chgData name="Karan J . 20BCS048" userId="S::karan.20cs@kct.ac.in::5735adf3-b2fe-4f63-971e-49ea4aa65abd" providerId="AD" clId="Web-{987B47DB-D6E3-C97E-93CA-1F801AECD4BE}" dt="2022-11-02T15:20:03.296" v="129"/>
        <pc:sldMkLst>
          <pc:docMk/>
          <pc:sldMk cId="344365198" sldId="299"/>
        </pc:sldMkLst>
      </pc:sldChg>
      <pc:sldChg chg="add del">
        <pc:chgData name="Karan J . 20BCS048" userId="S::karan.20cs@kct.ac.in::5735adf3-b2fe-4f63-971e-49ea4aa65abd" providerId="AD" clId="Web-{987B47DB-D6E3-C97E-93CA-1F801AECD4BE}" dt="2022-11-02T15:20:05.264" v="130"/>
        <pc:sldMkLst>
          <pc:docMk/>
          <pc:sldMk cId="167892906" sldId="300"/>
        </pc:sldMkLst>
      </pc:sldChg>
    </pc:docChg>
  </pc:docChgLst>
  <pc:docChgLst>
    <pc:chgData name="Christen Infant Loyola . 20BCS022" userId="S::christeninfantloyola.20cs@kct.ac.in::2a2a2bbc-2190-458d-9c6d-bdd8d61edebc" providerId="AD" clId="Web-{B0CAD8D6-BFAD-1E26-D82D-57D0B1AC8A3B}"/>
    <pc:docChg chg="addSld modSld sldOrd">
      <pc:chgData name="Christen Infant Loyola . 20BCS022" userId="S::christeninfantloyola.20cs@kct.ac.in::2a2a2bbc-2190-458d-9c6d-bdd8d61edebc" providerId="AD" clId="Web-{B0CAD8D6-BFAD-1E26-D82D-57D0B1AC8A3B}" dt="2022-10-27T06:03:04.855" v="101" actId="20577"/>
      <pc:docMkLst>
        <pc:docMk/>
      </pc:docMkLst>
      <pc:sldChg chg="addSp delSp modSp new mod modClrScheme chgLayout">
        <pc:chgData name="Christen Infant Loyola . 20BCS022" userId="S::christeninfantloyola.20cs@kct.ac.in::2a2a2bbc-2190-458d-9c6d-bdd8d61edebc" providerId="AD" clId="Web-{B0CAD8D6-BFAD-1E26-D82D-57D0B1AC8A3B}" dt="2022-10-27T06:03:04.855" v="101" actId="20577"/>
        <pc:sldMkLst>
          <pc:docMk/>
          <pc:sldMk cId="972943042" sldId="296"/>
        </pc:sldMkLst>
        <pc:spChg chg="mod">
          <ac:chgData name="Christen Infant Loyola . 20BCS022" userId="S::christeninfantloyola.20cs@kct.ac.in::2a2a2bbc-2190-458d-9c6d-bdd8d61edebc" providerId="AD" clId="Web-{B0CAD8D6-BFAD-1E26-D82D-57D0B1AC8A3B}" dt="2022-10-27T06:03:04.855" v="101" actId="20577"/>
          <ac:spMkLst>
            <pc:docMk/>
            <pc:sldMk cId="972943042" sldId="296"/>
            <ac:spMk id="2" creationId="{0ACD23F6-7266-38E0-D6E2-3CEEDC345384}"/>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3" creationId="{8AD8F911-9579-17C1-4C7D-3A7F18B0A1D3}"/>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4" creationId="{F80A0680-4CF8-B4EC-ABAD-4A6ADAE27E91}"/>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5" creationId="{FB2E2BB4-5905-2F69-A629-029D37AB7735}"/>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6" creationId="{EF315B05-F312-A3BC-2AB2-CBE60D851F23}"/>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7" creationId="{0E0D0468-12DE-42DC-BB89-D70958198331}"/>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8" creationId="{ADD7D943-E48A-7D8B-0E2F-52F6F73719A0}"/>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9" creationId="{A79A5A14-3E3F-620E-8AD2-43B40B6AD3BB}"/>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0" creationId="{3A21F56E-F884-ECB0-88E3-70B54AAEFBA9}"/>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1" creationId="{CAEBBD70-0E8C-38ED-57B6-343316115C65}"/>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2" creationId="{72032FDB-1512-616F-488D-DD0287460153}"/>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3" creationId="{85BB32D9-C3BA-984D-8648-E73FC9F459BE}"/>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4" creationId="{75DA077E-52C4-1377-C52F-265FE04F417E}"/>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5" creationId="{F72713F9-5FAA-61E9-350A-895B3CBB2597}"/>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6" creationId="{BA189961-9C50-B094-CA45-8682E616C5A6}"/>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7" creationId="{F730E7B2-A6BE-4D5D-3D2C-85EC5F0F002C}"/>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8" creationId="{F0A24D31-88A0-3F54-B558-9A24DA484BA5}"/>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19" creationId="{415CC738-9BB4-CF36-27F0-7FB7878DEB2E}"/>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20" creationId="{8C389885-0F03-E72B-079A-9E9AB6A5A7AB}"/>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21" creationId="{32CCE65D-A036-10E9-D74E-3A116CF3DEA3}"/>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22" creationId="{B4EED134-EBCF-70F6-1EF3-93FB32FF5EDD}"/>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23" creationId="{9206C8A2-C870-79BD-A140-78BDB9EDABEC}"/>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24" creationId="{1D324AF3-022F-FDC9-4B46-AD670A6CBB03}"/>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25" creationId="{FB232C30-3EB7-A415-3896-F89CBEAE676B}"/>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26" creationId="{379D6C62-7506-F8C7-5A91-DCBD4C59480C}"/>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27" creationId="{8A462EEE-F215-ABC2-FD48-49C1D03BCD82}"/>
          </ac:spMkLst>
        </pc:spChg>
        <pc:spChg chg="del">
          <ac:chgData name="Christen Infant Loyola . 20BCS022" userId="S::christeninfantloyola.20cs@kct.ac.in::2a2a2bbc-2190-458d-9c6d-bdd8d61edebc" providerId="AD" clId="Web-{B0CAD8D6-BFAD-1E26-D82D-57D0B1AC8A3B}" dt="2022-10-27T05:30:54.457" v="20"/>
          <ac:spMkLst>
            <pc:docMk/>
            <pc:sldMk cId="972943042" sldId="296"/>
            <ac:spMk id="28" creationId="{C160044F-A2ED-BEA1-E58E-0196DB6FFCF8}"/>
          </ac:spMkLst>
        </pc:spChg>
        <pc:spChg chg="mod">
          <ac:chgData name="Christen Infant Loyola . 20BCS022" userId="S::christeninfantloyola.20cs@kct.ac.in::2a2a2bbc-2190-458d-9c6d-bdd8d61edebc" providerId="AD" clId="Web-{B0CAD8D6-BFAD-1E26-D82D-57D0B1AC8A3B}" dt="2022-10-27T05:30:54.457" v="20"/>
          <ac:spMkLst>
            <pc:docMk/>
            <pc:sldMk cId="972943042" sldId="296"/>
            <ac:spMk id="29" creationId="{42026CA1-AE8E-7002-88B1-ED8C897EDDFC}"/>
          </ac:spMkLst>
        </pc:spChg>
        <pc:spChg chg="mod">
          <ac:chgData name="Christen Infant Loyola . 20BCS022" userId="S::christeninfantloyola.20cs@kct.ac.in::2a2a2bbc-2190-458d-9c6d-bdd8d61edebc" providerId="AD" clId="Web-{B0CAD8D6-BFAD-1E26-D82D-57D0B1AC8A3B}" dt="2022-10-27T05:30:54.457" v="20"/>
          <ac:spMkLst>
            <pc:docMk/>
            <pc:sldMk cId="972943042" sldId="296"/>
            <ac:spMk id="30" creationId="{F7C0A827-3CDB-2767-FF21-3E54ACECEAAA}"/>
          </ac:spMkLst>
        </pc:spChg>
        <pc:spChg chg="add del mod">
          <ac:chgData name="Christen Infant Loyola . 20BCS022" userId="S::christeninfantloyola.20cs@kct.ac.in::2a2a2bbc-2190-458d-9c6d-bdd8d61edebc" providerId="AD" clId="Web-{B0CAD8D6-BFAD-1E26-D82D-57D0B1AC8A3B}" dt="2022-10-27T05:31:03.879" v="21"/>
          <ac:spMkLst>
            <pc:docMk/>
            <pc:sldMk cId="972943042" sldId="296"/>
            <ac:spMk id="35" creationId="{FFADA154-D81A-1322-FC02-5A90B3BAAF38}"/>
          </ac:spMkLst>
        </pc:spChg>
        <pc:picChg chg="add mod ord">
          <ac:chgData name="Christen Infant Loyola . 20BCS022" userId="S::christeninfantloyola.20cs@kct.ac.in::2a2a2bbc-2190-458d-9c6d-bdd8d61edebc" providerId="AD" clId="Web-{B0CAD8D6-BFAD-1E26-D82D-57D0B1AC8A3B}" dt="2022-10-27T05:32:06.474" v="24" actId="1076"/>
          <ac:picMkLst>
            <pc:docMk/>
            <pc:sldMk cId="972943042" sldId="296"/>
            <ac:picMk id="31" creationId="{9BB40859-214D-4443-2632-20C730DF3890}"/>
          </ac:picMkLst>
        </pc:picChg>
      </pc:sldChg>
      <pc:sldChg chg="addSp delSp modSp new mod ord modClrScheme chgLayout">
        <pc:chgData name="Christen Infant Loyola . 20BCS022" userId="S::christeninfantloyola.20cs@kct.ac.in::2a2a2bbc-2190-458d-9c6d-bdd8d61edebc" providerId="AD" clId="Web-{B0CAD8D6-BFAD-1E26-D82D-57D0B1AC8A3B}" dt="2022-10-27T06:02:50.433" v="93" actId="20577"/>
        <pc:sldMkLst>
          <pc:docMk/>
          <pc:sldMk cId="4142970483" sldId="297"/>
        </pc:sldMkLst>
        <pc:spChg chg="mod">
          <ac:chgData name="Christen Infant Loyola . 20BCS022" userId="S::christeninfantloyola.20cs@kct.ac.in::2a2a2bbc-2190-458d-9c6d-bdd8d61edebc" providerId="AD" clId="Web-{B0CAD8D6-BFAD-1E26-D82D-57D0B1AC8A3B}" dt="2022-10-27T05:57:12.489" v="31"/>
          <ac:spMkLst>
            <pc:docMk/>
            <pc:sldMk cId="4142970483" sldId="297"/>
            <ac:spMk id="2" creationId="{0F99A98F-A058-BECA-1004-8FBCFB803EF3}"/>
          </ac:spMkLst>
        </pc:spChg>
        <pc:spChg chg="del">
          <ac:chgData name="Christen Infant Loyola . 20BCS022" userId="S::christeninfantloyola.20cs@kct.ac.in::2a2a2bbc-2190-458d-9c6d-bdd8d61edebc" providerId="AD" clId="Web-{B0CAD8D6-BFAD-1E26-D82D-57D0B1AC8A3B}" dt="2022-10-27T05:57:00.223" v="30"/>
          <ac:spMkLst>
            <pc:docMk/>
            <pc:sldMk cId="4142970483" sldId="297"/>
            <ac:spMk id="3" creationId="{6B45FC56-8F4C-6E6B-E3C8-9FD9C4D16332}"/>
          </ac:spMkLst>
        </pc:spChg>
        <pc:spChg chg="mod">
          <ac:chgData name="Christen Infant Loyola . 20BCS022" userId="S::christeninfantloyola.20cs@kct.ac.in::2a2a2bbc-2190-458d-9c6d-bdd8d61edebc" providerId="AD" clId="Web-{B0CAD8D6-BFAD-1E26-D82D-57D0B1AC8A3B}" dt="2022-10-27T05:57:12.489" v="31"/>
          <ac:spMkLst>
            <pc:docMk/>
            <pc:sldMk cId="4142970483" sldId="297"/>
            <ac:spMk id="4" creationId="{4636CC52-B249-EC1D-C406-DA671614D997}"/>
          </ac:spMkLst>
        </pc:spChg>
        <pc:spChg chg="mod">
          <ac:chgData name="Christen Infant Loyola . 20BCS022" userId="S::christeninfantloyola.20cs@kct.ac.in::2a2a2bbc-2190-458d-9c6d-bdd8d61edebc" providerId="AD" clId="Web-{B0CAD8D6-BFAD-1E26-D82D-57D0B1AC8A3B}" dt="2022-10-27T05:57:12.489" v="31"/>
          <ac:spMkLst>
            <pc:docMk/>
            <pc:sldMk cId="4142970483" sldId="297"/>
            <ac:spMk id="5" creationId="{4A5F257C-C4B9-A9E2-FE39-54A8C60934F2}"/>
          </ac:spMkLst>
        </pc:spChg>
        <pc:spChg chg="add mod">
          <ac:chgData name="Christen Infant Loyola . 20BCS022" userId="S::christeninfantloyola.20cs@kct.ac.in::2a2a2bbc-2190-458d-9c6d-bdd8d61edebc" providerId="AD" clId="Web-{B0CAD8D6-BFAD-1E26-D82D-57D0B1AC8A3B}" dt="2022-10-27T05:57:25.333" v="32" actId="1076"/>
          <ac:spMkLst>
            <pc:docMk/>
            <pc:sldMk cId="4142970483" sldId="297"/>
            <ac:spMk id="11" creationId="{44DE92E1-09A4-FCB8-F857-BB0E9085E9A7}"/>
          </ac:spMkLst>
        </pc:spChg>
        <pc:spChg chg="add mod">
          <ac:chgData name="Christen Infant Loyola . 20BCS022" userId="S::christeninfantloyola.20cs@kct.ac.in::2a2a2bbc-2190-458d-9c6d-bdd8d61edebc" providerId="AD" clId="Web-{B0CAD8D6-BFAD-1E26-D82D-57D0B1AC8A3B}" dt="2022-10-27T05:57:12.489" v="31"/>
          <ac:spMkLst>
            <pc:docMk/>
            <pc:sldMk cId="4142970483" sldId="297"/>
            <ac:spMk id="13" creationId="{16A328A8-7ED1-681B-9B72-B2FDA7E18646}"/>
          </ac:spMkLst>
        </pc:spChg>
        <pc:spChg chg="add mod">
          <ac:chgData name="Christen Infant Loyola . 20BCS022" userId="S::christeninfantloyola.20cs@kct.ac.in::2a2a2bbc-2190-458d-9c6d-bdd8d61edebc" providerId="AD" clId="Web-{B0CAD8D6-BFAD-1E26-D82D-57D0B1AC8A3B}" dt="2022-10-27T06:02:50.433" v="93" actId="20577"/>
          <ac:spMkLst>
            <pc:docMk/>
            <pc:sldMk cId="4142970483" sldId="297"/>
            <ac:spMk id="15" creationId="{1F629291-FE4D-1F46-487D-4BEE3D78F576}"/>
          </ac:spMkLst>
        </pc:spChg>
        <pc:picChg chg="add mod ord">
          <ac:chgData name="Christen Infant Loyola . 20BCS022" userId="S::christeninfantloyola.20cs@kct.ac.in::2a2a2bbc-2190-458d-9c6d-bdd8d61edebc" providerId="AD" clId="Web-{B0CAD8D6-BFAD-1E26-D82D-57D0B1AC8A3B}" dt="2022-10-27T05:57:33.895" v="35" actId="14100"/>
          <ac:picMkLst>
            <pc:docMk/>
            <pc:sldMk cId="4142970483" sldId="297"/>
            <ac:picMk id="6" creationId="{896EFB46-1F57-4059-06D8-C1388F43C64A}"/>
          </ac:picMkLst>
        </pc:picChg>
      </pc:sldChg>
    </pc:docChg>
  </pc:docChgLst>
  <pc:docChgLst>
    <pc:chgData name="Karan J . 20BCS048" userId="S::karan.20cs@kct.ac.in::5735adf3-b2fe-4f63-971e-49ea4aa65abd" providerId="AD" clId="Web-{6F2EF296-F5DD-32DB-62D0-23BD84C848B2}"/>
    <pc:docChg chg="modSld">
      <pc:chgData name="Karan J . 20BCS048" userId="S::karan.20cs@kct.ac.in::5735adf3-b2fe-4f63-971e-49ea4aa65abd" providerId="AD" clId="Web-{6F2EF296-F5DD-32DB-62D0-23BD84C848B2}" dt="2022-11-02T17:11:20.391" v="0" actId="20577"/>
      <pc:docMkLst>
        <pc:docMk/>
      </pc:docMkLst>
      <pc:sldChg chg="modSp">
        <pc:chgData name="Karan J . 20BCS048" userId="S::karan.20cs@kct.ac.in::5735adf3-b2fe-4f63-971e-49ea4aa65abd" providerId="AD" clId="Web-{6F2EF296-F5DD-32DB-62D0-23BD84C848B2}" dt="2022-11-02T17:11:20.391" v="0" actId="20577"/>
        <pc:sldMkLst>
          <pc:docMk/>
          <pc:sldMk cId="1741374011" sldId="299"/>
        </pc:sldMkLst>
        <pc:spChg chg="mod">
          <ac:chgData name="Karan J . 20BCS048" userId="S::karan.20cs@kct.ac.in::5735adf3-b2fe-4f63-971e-49ea4aa65abd" providerId="AD" clId="Web-{6F2EF296-F5DD-32DB-62D0-23BD84C848B2}" dt="2022-11-02T17:11:20.391" v="0" actId="20577"/>
          <ac:spMkLst>
            <pc:docMk/>
            <pc:sldMk cId="1741374011" sldId="299"/>
            <ac:spMk id="5" creationId="{7F048521-85A3-9FFA-2709-8BBF4456D9D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11/3/2022</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endParaRPr lang="en-US"/>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dt="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19.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1D2785D8-2CAD-F95D-C95D-105777596EA6}"/>
              </a:ext>
            </a:extLst>
          </p:cNvPr>
          <p:cNvPicPr>
            <a:picLocks noChangeAspect="1"/>
          </p:cNvPicPr>
          <p:nvPr/>
        </p:nvPicPr>
        <p:blipFill>
          <a:blip r:embed="rId2"/>
          <a:stretch>
            <a:fillRect/>
          </a:stretch>
        </p:blipFill>
        <p:spPr>
          <a:xfrm>
            <a:off x="3349604" y="-3911"/>
            <a:ext cx="5922168" cy="2253731"/>
          </a:xfrm>
          <a:prstGeom prst="rect">
            <a:avLst/>
          </a:prstGeom>
        </p:spPr>
      </p:pic>
      <p:sp>
        <p:nvSpPr>
          <p:cNvPr id="3" name="Text Placeholder 2">
            <a:extLst>
              <a:ext uri="{FF2B5EF4-FFF2-40B4-BE49-F238E27FC236}">
                <a16:creationId xmlns:a16="http://schemas.microsoft.com/office/drawing/2014/main" id="{C6422D7F-682B-98F6-DE36-B96BB8EB3618}"/>
              </a:ext>
            </a:extLst>
          </p:cNvPr>
          <p:cNvSpPr>
            <a:spLocks noGrp="1"/>
          </p:cNvSpPr>
          <p:nvPr>
            <p:ph type="body" idx="1"/>
          </p:nvPr>
        </p:nvSpPr>
        <p:spPr>
          <a:xfrm>
            <a:off x="7714648" y="2033154"/>
            <a:ext cx="4320813" cy="1120474"/>
          </a:xfrm>
        </p:spPr>
        <p:txBody>
          <a:bodyPr vert="horz" lIns="91440" tIns="45720" rIns="91440" bIns="45720" rtlCol="0" anchor="b">
            <a:noAutofit/>
          </a:bodyPr>
          <a:lstStyle/>
          <a:p>
            <a:pPr>
              <a:lnSpc>
                <a:spcPct val="90000"/>
              </a:lnSpc>
              <a:spcBef>
                <a:spcPts val="0"/>
              </a:spcBef>
              <a:spcAft>
                <a:spcPts val="600"/>
              </a:spcAft>
            </a:pPr>
            <a:r>
              <a:rPr lang="en-US" sz="1800" b="1">
                <a:ea typeface="+mn-lt"/>
                <a:cs typeface="+mn-lt"/>
              </a:rPr>
              <a:t>Faculty Name</a:t>
            </a:r>
            <a:endParaRPr lang="en-US" sz="1800">
              <a:ea typeface="+mn-lt"/>
              <a:cs typeface="+mn-lt"/>
            </a:endParaRPr>
          </a:p>
          <a:p>
            <a:pPr>
              <a:lnSpc>
                <a:spcPct val="90000"/>
              </a:lnSpc>
              <a:spcBef>
                <a:spcPts val="0"/>
              </a:spcBef>
              <a:spcAft>
                <a:spcPts val="600"/>
              </a:spcAft>
            </a:pPr>
            <a:r>
              <a:rPr lang="en-US" sz="1800" b="1">
                <a:ea typeface="+mn-lt"/>
                <a:cs typeface="+mn-lt"/>
              </a:rPr>
              <a:t>V.SENTHIL KUMAR AP II/CSE</a:t>
            </a:r>
            <a:endParaRPr lang="en-US" sz="1800"/>
          </a:p>
        </p:txBody>
      </p:sp>
      <p:sp>
        <p:nvSpPr>
          <p:cNvPr id="5" name="Slide Number Placeholder 4">
            <a:extLst>
              <a:ext uri="{FF2B5EF4-FFF2-40B4-BE49-F238E27FC236}">
                <a16:creationId xmlns:a16="http://schemas.microsoft.com/office/drawing/2014/main" id="{0697B836-6D43-C420-9CCE-523483C2A63B}"/>
              </a:ext>
            </a:extLst>
          </p:cNvPr>
          <p:cNvSpPr>
            <a:spLocks noGrp="1"/>
          </p:cNvSpPr>
          <p:nvPr>
            <p:ph type="sldNum" sz="quarter" idx="12"/>
          </p:nvPr>
        </p:nvSpPr>
        <p:spPr/>
        <p:txBody>
          <a:bodyPr/>
          <a:lstStyle/>
          <a:p>
            <a:fld id="{B5CEABB6-07DC-46E8-9B57-56EC44A396E5}" type="slidenum">
              <a:rPr lang="en-US" smtClean="0"/>
              <a:t>1</a:t>
            </a:fld>
            <a:endParaRPr lang="en-US"/>
          </a:p>
        </p:txBody>
      </p:sp>
      <p:sp>
        <p:nvSpPr>
          <p:cNvPr id="9" name="Text Placeholder 2">
            <a:extLst>
              <a:ext uri="{FF2B5EF4-FFF2-40B4-BE49-F238E27FC236}">
                <a16:creationId xmlns:a16="http://schemas.microsoft.com/office/drawing/2014/main" id="{9468A0C9-04BC-9442-27A3-BF45135AE5BC}"/>
              </a:ext>
            </a:extLst>
          </p:cNvPr>
          <p:cNvSpPr txBox="1">
            <a:spLocks/>
          </p:cNvSpPr>
          <p:nvPr/>
        </p:nvSpPr>
        <p:spPr>
          <a:xfrm>
            <a:off x="1906085" y="2079452"/>
            <a:ext cx="3404484" cy="831107"/>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90000"/>
              </a:lnSpc>
              <a:spcBef>
                <a:spcPts val="0"/>
              </a:spcBef>
              <a:spcAft>
                <a:spcPts val="600"/>
              </a:spcAft>
            </a:pPr>
            <a:r>
              <a:rPr lang="en-US" sz="2000" b="1"/>
              <a:t>TEAM NO:07</a:t>
            </a:r>
          </a:p>
        </p:txBody>
      </p:sp>
      <p:pic>
        <p:nvPicPr>
          <p:cNvPr id="11" name="Picture 2" descr="alt-text">
            <a:extLst>
              <a:ext uri="{FF2B5EF4-FFF2-40B4-BE49-F238E27FC236}">
                <a16:creationId xmlns:a16="http://schemas.microsoft.com/office/drawing/2014/main" id="{5F986E8D-F2DC-E41B-66DE-270EDC34C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835" b="4"/>
          <a:stretch/>
        </p:blipFill>
        <p:spPr bwMode="auto">
          <a:xfrm>
            <a:off x="1592966" y="3159416"/>
            <a:ext cx="3924300" cy="1997867"/>
          </a:xfrm>
          <a:prstGeom prst="rect">
            <a:avLst/>
          </a:prstGeom>
          <a:solidFill>
            <a:srgbClr val="FFFFFF"/>
          </a:solidFill>
        </p:spPr>
      </p:pic>
      <p:sp>
        <p:nvSpPr>
          <p:cNvPr id="13" name="Subtitle 2">
            <a:extLst>
              <a:ext uri="{FF2B5EF4-FFF2-40B4-BE49-F238E27FC236}">
                <a16:creationId xmlns:a16="http://schemas.microsoft.com/office/drawing/2014/main" id="{3B17859E-34CA-316D-7C3D-ADD5A7C9AFF4}"/>
              </a:ext>
            </a:extLst>
          </p:cNvPr>
          <p:cNvSpPr txBox="1">
            <a:spLocks/>
          </p:cNvSpPr>
          <p:nvPr/>
        </p:nvSpPr>
        <p:spPr>
          <a:xfrm>
            <a:off x="7767059" y="3757441"/>
            <a:ext cx="3943627" cy="19978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t>Christen – 20BCS022</a:t>
            </a:r>
          </a:p>
          <a:p>
            <a:r>
              <a:rPr lang="en-US" sz="2000" b="1"/>
              <a:t>Devasenan – 20BCS025</a:t>
            </a:r>
          </a:p>
          <a:p>
            <a:r>
              <a:rPr lang="en-US" sz="2000" b="1"/>
              <a:t>Jerin Thomas – 20BCS043</a:t>
            </a:r>
          </a:p>
          <a:p>
            <a:r>
              <a:rPr lang="en-US" sz="2000" b="1"/>
              <a:t>Karan – 20BCS048</a:t>
            </a:r>
          </a:p>
          <a:p>
            <a:r>
              <a:rPr lang="en-US" sz="2000" b="1"/>
              <a:t>Kishore – 20BCS057</a:t>
            </a:r>
            <a:endParaRPr lang="en-US" sz="2000"/>
          </a:p>
        </p:txBody>
      </p:sp>
    </p:spTree>
    <p:extLst>
      <p:ext uri="{BB962C8B-B14F-4D97-AF65-F5344CB8AC3E}">
        <p14:creationId xmlns:p14="http://schemas.microsoft.com/office/powerpoint/2010/main" val="194257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572000" y="2717704"/>
            <a:ext cx="2514894" cy="622059"/>
          </a:xfrm>
        </p:spPr>
        <p:txBody>
          <a:bodyPr/>
          <a:lstStyle/>
          <a:p>
            <a:r>
              <a:rPr lang="en-US" b="1">
                <a:solidFill>
                  <a:schemeClr val="tx1"/>
                </a:solidFill>
              </a:rPr>
              <a:t>THANK YOU</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dirty="0" smtClean="0"/>
              <a:pPr/>
              <a:t>10</a:t>
            </a:fld>
            <a:endParaRPr lang="en-US"/>
          </a:p>
        </p:txBody>
      </p:sp>
      <p:pic>
        <p:nvPicPr>
          <p:cNvPr id="8" name="Picture 8" descr="A picture containing sky, outdoor, grass, meerkat&#10;&#10;Description automatically generated">
            <a:extLst>
              <a:ext uri="{FF2B5EF4-FFF2-40B4-BE49-F238E27FC236}">
                <a16:creationId xmlns:a16="http://schemas.microsoft.com/office/drawing/2014/main" id="{7A6163F3-9E8F-CA45-96CD-EA7D9C934888}"/>
              </a:ext>
            </a:extLst>
          </p:cNvPr>
          <p:cNvPicPr>
            <a:picLocks noChangeAspect="1"/>
          </p:cNvPicPr>
          <p:nvPr/>
        </p:nvPicPr>
        <p:blipFill>
          <a:blip r:embed="rId2"/>
          <a:stretch>
            <a:fillRect/>
          </a:stretch>
        </p:blipFill>
        <p:spPr>
          <a:xfrm>
            <a:off x="4458562" y="4553375"/>
            <a:ext cx="2743200" cy="1829157"/>
          </a:xfrm>
          <a:prstGeom prst="rect">
            <a:avLst/>
          </a:prstGeom>
        </p:spPr>
      </p:pic>
      <p:pic>
        <p:nvPicPr>
          <p:cNvPr id="10" name="Picture 10" descr="A picture containing tree, outdoor, mammal, fox&#10;&#10;Description automatically generated">
            <a:extLst>
              <a:ext uri="{FF2B5EF4-FFF2-40B4-BE49-F238E27FC236}">
                <a16:creationId xmlns:a16="http://schemas.microsoft.com/office/drawing/2014/main" id="{FC99F2BC-49F0-78D8-941B-AF127C54233C}"/>
              </a:ext>
            </a:extLst>
          </p:cNvPr>
          <p:cNvPicPr>
            <a:picLocks noChangeAspect="1"/>
          </p:cNvPicPr>
          <p:nvPr/>
        </p:nvPicPr>
        <p:blipFill>
          <a:blip r:embed="rId3"/>
          <a:stretch>
            <a:fillRect/>
          </a:stretch>
        </p:blipFill>
        <p:spPr>
          <a:xfrm>
            <a:off x="7128149" y="3030070"/>
            <a:ext cx="2743200" cy="1828800"/>
          </a:xfrm>
          <a:prstGeom prst="rect">
            <a:avLst/>
          </a:prstGeom>
        </p:spPr>
      </p:pic>
      <p:pic>
        <p:nvPicPr>
          <p:cNvPr id="4" name="Picture 7">
            <a:extLst>
              <a:ext uri="{FF2B5EF4-FFF2-40B4-BE49-F238E27FC236}">
                <a16:creationId xmlns:a16="http://schemas.microsoft.com/office/drawing/2014/main" id="{757C39B8-1437-FFFC-C986-CEF2B12B99F4}"/>
              </a:ext>
            </a:extLst>
          </p:cNvPr>
          <p:cNvPicPr>
            <a:picLocks noChangeAspect="1"/>
          </p:cNvPicPr>
          <p:nvPr/>
        </p:nvPicPr>
        <p:blipFill>
          <a:blip r:embed="rId4"/>
          <a:stretch>
            <a:fillRect/>
          </a:stretch>
        </p:blipFill>
        <p:spPr>
          <a:xfrm>
            <a:off x="1777253" y="3027310"/>
            <a:ext cx="2743200" cy="1744675"/>
          </a:xfrm>
          <a:prstGeom prst="rect">
            <a:avLst/>
          </a:prstGeom>
        </p:spPr>
      </p:pic>
      <p:pic>
        <p:nvPicPr>
          <p:cNvPr id="3" name="Picture 3" descr="A picture containing grass, outdoor, herd, sunset&#10;&#10;Description automatically generated">
            <a:extLst>
              <a:ext uri="{FF2B5EF4-FFF2-40B4-BE49-F238E27FC236}">
                <a16:creationId xmlns:a16="http://schemas.microsoft.com/office/drawing/2014/main" id="{73F288C5-FDE1-56F1-7084-D0505D364866}"/>
              </a:ext>
            </a:extLst>
          </p:cNvPr>
          <p:cNvPicPr>
            <a:picLocks noChangeAspect="1"/>
          </p:cNvPicPr>
          <p:nvPr/>
        </p:nvPicPr>
        <p:blipFill>
          <a:blip r:embed="rId5"/>
          <a:stretch>
            <a:fillRect/>
          </a:stretch>
        </p:blipFill>
        <p:spPr>
          <a:xfrm>
            <a:off x="2415988" y="-4435"/>
            <a:ext cx="3157818" cy="1857841"/>
          </a:xfrm>
          <a:prstGeom prst="rect">
            <a:avLst/>
          </a:prstGeom>
        </p:spPr>
      </p:pic>
      <p:pic>
        <p:nvPicPr>
          <p:cNvPr id="13" name="Picture 13" descr="A picture containing mammal, outdoor&#10;&#10;Description automatically generated">
            <a:extLst>
              <a:ext uri="{FF2B5EF4-FFF2-40B4-BE49-F238E27FC236}">
                <a16:creationId xmlns:a16="http://schemas.microsoft.com/office/drawing/2014/main" id="{CD540B52-FEBB-A36D-5732-96F119CD912B}"/>
              </a:ext>
            </a:extLst>
          </p:cNvPr>
          <p:cNvPicPr>
            <a:picLocks noChangeAspect="1"/>
          </p:cNvPicPr>
          <p:nvPr/>
        </p:nvPicPr>
        <p:blipFill>
          <a:blip r:embed="rId6"/>
          <a:stretch>
            <a:fillRect/>
          </a:stretch>
        </p:blipFill>
        <p:spPr>
          <a:xfrm>
            <a:off x="578224" y="1207083"/>
            <a:ext cx="2911288" cy="1933714"/>
          </a:xfrm>
          <a:prstGeom prst="rect">
            <a:avLst/>
          </a:prstGeom>
        </p:spPr>
      </p:pic>
      <p:pic>
        <p:nvPicPr>
          <p:cNvPr id="9" name="Picture 9" descr="A picture containing grass, tree, outdoor, field&#10;&#10;Description automatically generated">
            <a:extLst>
              <a:ext uri="{FF2B5EF4-FFF2-40B4-BE49-F238E27FC236}">
                <a16:creationId xmlns:a16="http://schemas.microsoft.com/office/drawing/2014/main" id="{4F1F4C34-0354-75E2-7D8D-70E70958C545}"/>
              </a:ext>
            </a:extLst>
          </p:cNvPr>
          <p:cNvPicPr>
            <a:picLocks noChangeAspect="1"/>
          </p:cNvPicPr>
          <p:nvPr/>
        </p:nvPicPr>
        <p:blipFill>
          <a:blip r:embed="rId7"/>
          <a:stretch>
            <a:fillRect/>
          </a:stretch>
        </p:blipFill>
        <p:spPr>
          <a:xfrm>
            <a:off x="8014447" y="1201289"/>
            <a:ext cx="2743200" cy="1897380"/>
          </a:xfrm>
          <a:prstGeom prst="rect">
            <a:avLst/>
          </a:prstGeom>
        </p:spPr>
      </p:pic>
      <p:pic>
        <p:nvPicPr>
          <p:cNvPr id="12" name="Picture 12">
            <a:extLst>
              <a:ext uri="{FF2B5EF4-FFF2-40B4-BE49-F238E27FC236}">
                <a16:creationId xmlns:a16="http://schemas.microsoft.com/office/drawing/2014/main" id="{A8ED6B31-939F-CF03-8100-1D96F66CF4D3}"/>
              </a:ext>
            </a:extLst>
          </p:cNvPr>
          <p:cNvPicPr>
            <a:picLocks noChangeAspect="1"/>
          </p:cNvPicPr>
          <p:nvPr/>
        </p:nvPicPr>
        <p:blipFill>
          <a:blip r:embed="rId8"/>
          <a:stretch>
            <a:fillRect/>
          </a:stretch>
        </p:blipFill>
        <p:spPr>
          <a:xfrm>
            <a:off x="5833782" y="-3621"/>
            <a:ext cx="3023346" cy="1856211"/>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2933700" y="892177"/>
            <a:ext cx="8421688" cy="1325563"/>
          </a:xfrm>
        </p:spPr>
        <p:txBody>
          <a:bodyPr vert="horz" lIns="91440" tIns="45720" rIns="91440" bIns="45720" rtlCol="0" anchor="ctr">
            <a:normAutofit/>
          </a:bodyPr>
          <a:lstStyle/>
          <a:p>
            <a:r>
              <a:rPr lang="en-US" kern="1200" cap="all" spc="150" baseline="0">
                <a:latin typeface="+mj-lt"/>
                <a:ea typeface="+mj-ea"/>
                <a:cs typeface="+mj-cs"/>
              </a:rPr>
              <a:t>IMPLEMENTATION FLOW</a:t>
            </a:r>
          </a:p>
        </p:txBody>
      </p:sp>
      <p:sp>
        <p:nvSpPr>
          <p:cNvPr id="11" name="Text Placeholder 2">
            <a:extLst>
              <a:ext uri="{FF2B5EF4-FFF2-40B4-BE49-F238E27FC236}">
                <a16:creationId xmlns:a16="http://schemas.microsoft.com/office/drawing/2014/main" id="{1D05D3A6-7FD1-B4DF-03F1-718C68637915}"/>
              </a:ext>
            </a:extLst>
          </p:cNvPr>
          <p:cNvSpPr>
            <a:spLocks noGrp="1"/>
          </p:cNvSpPr>
          <p:nvPr>
            <p:ph type="body" idx="1"/>
          </p:nvPr>
        </p:nvSpPr>
        <p:spPr>
          <a:xfrm>
            <a:off x="2933700" y="2776936"/>
            <a:ext cx="3924300" cy="823912"/>
          </a:xfrm>
        </p:spPr>
        <p:txBody>
          <a:bodyPr/>
          <a:lstStyle/>
          <a:p>
            <a:r>
              <a:rPr lang="en-US"/>
              <a:t>Actual Flow</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sz="half" idx="2"/>
          </p:nvPr>
        </p:nvSpPr>
        <p:spPr>
          <a:xfrm>
            <a:off x="2933700" y="3834606"/>
            <a:ext cx="3924300" cy="1997867"/>
          </a:xfrm>
        </p:spPr>
        <p:txBody>
          <a:bodyPr vert="horz" lIns="91440" tIns="45720" rIns="91440" bIns="45720" rtlCol="0">
            <a:normAutofit/>
          </a:bodyPr>
          <a:lstStyle/>
          <a:p>
            <a:pPr marL="342900"/>
            <a:r>
              <a:rPr lang="en-US"/>
              <a:t>Machine learning Models</a:t>
            </a:r>
          </a:p>
          <a:p>
            <a:pPr marL="342900"/>
            <a:r>
              <a:rPr lang="en-US"/>
              <a:t>Deep learning Models</a:t>
            </a:r>
          </a:p>
          <a:p>
            <a:pPr marL="342900"/>
            <a:r>
              <a:rPr lang="en-US"/>
              <a:t>Front-end</a:t>
            </a:r>
          </a:p>
          <a:p>
            <a:pPr marL="342900"/>
            <a:r>
              <a:rPr lang="en-US"/>
              <a:t>Back-end</a:t>
            </a:r>
          </a:p>
          <a:p>
            <a:pPr marL="342900"/>
            <a:r>
              <a:rPr lang="en-US"/>
              <a:t>Final Out</a:t>
            </a:r>
          </a:p>
        </p:txBody>
      </p:sp>
      <p:sp>
        <p:nvSpPr>
          <p:cNvPr id="13" name="Text Placeholder 4">
            <a:extLst>
              <a:ext uri="{FF2B5EF4-FFF2-40B4-BE49-F238E27FC236}">
                <a16:creationId xmlns:a16="http://schemas.microsoft.com/office/drawing/2014/main" id="{FACB6081-2999-B7A4-C0CA-2DE70070C647}"/>
              </a:ext>
            </a:extLst>
          </p:cNvPr>
          <p:cNvSpPr>
            <a:spLocks noGrp="1"/>
          </p:cNvSpPr>
          <p:nvPr>
            <p:ph type="body" sz="quarter" idx="3"/>
          </p:nvPr>
        </p:nvSpPr>
        <p:spPr>
          <a:xfrm>
            <a:off x="7410173" y="2776936"/>
            <a:ext cx="3943627" cy="823912"/>
          </a:xfrm>
        </p:spPr>
        <p:txBody>
          <a:bodyPr/>
          <a:lstStyle/>
          <a:p>
            <a:r>
              <a:rPr lang="en-US"/>
              <a:t>Features to be Included</a:t>
            </a:r>
          </a:p>
        </p:txBody>
      </p:sp>
      <p:sp>
        <p:nvSpPr>
          <p:cNvPr id="6" name="Subtitle 2">
            <a:extLst>
              <a:ext uri="{FF2B5EF4-FFF2-40B4-BE49-F238E27FC236}">
                <a16:creationId xmlns:a16="http://schemas.microsoft.com/office/drawing/2014/main" id="{A64C4726-9AD5-8FD3-360B-AA11441A8214}"/>
              </a:ext>
              <a:ext uri="{C183D7F6-B498-43B3-948B-1728B52AA6E4}">
                <adec:decorative xmlns:adec="http://schemas.microsoft.com/office/drawing/2017/decorative" val="0"/>
              </a:ext>
            </a:extLst>
          </p:cNvPr>
          <p:cNvSpPr txBox="1">
            <a:spLocks/>
          </p:cNvSpPr>
          <p:nvPr/>
        </p:nvSpPr>
        <p:spPr>
          <a:xfrm>
            <a:off x="7410173" y="3834606"/>
            <a:ext cx="3943627" cy="199786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4572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lnSpc>
                <a:spcPct val="100000"/>
              </a:lnSpc>
            </a:pPr>
            <a:r>
              <a:rPr lang="en-US" spc="50"/>
              <a:t>Prediction for a single image upload</a:t>
            </a:r>
          </a:p>
          <a:p>
            <a:pPr marL="342900">
              <a:lnSpc>
                <a:spcPct val="100000"/>
              </a:lnSpc>
            </a:pPr>
            <a:r>
              <a:rPr lang="en-US" spc="50"/>
              <a:t>Prediction for multiple image upload</a:t>
            </a:r>
          </a:p>
          <a:p>
            <a:pPr marL="342900">
              <a:lnSpc>
                <a:spcPct val="100000"/>
              </a:lnSpc>
            </a:pPr>
            <a:r>
              <a:rPr lang="en-US" spc="50"/>
              <a:t>Statistical data about the animals found in the upload</a:t>
            </a:r>
          </a:p>
          <a:p>
            <a:pPr marL="342900">
              <a:lnSpc>
                <a:spcPct val="100000"/>
              </a:lnSpc>
            </a:pPr>
            <a:r>
              <a:rPr lang="en-US" spc="50"/>
              <a:t>Visualization of the statistical report to the user</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latin typeface="+mn-lt"/>
                <a:ea typeface="+mn-ea"/>
                <a:cs typeface="+mn-cs"/>
              </a:rPr>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9B51A1E-902D-48AF-9020-955120F399B6}" type="slidenum">
              <a:rPr lang="en-US" smtClean="0"/>
              <a:pPr>
                <a:spcAft>
                  <a:spcPts val="600"/>
                </a:spcAft>
              </a:pPr>
              <a:t>2</a:t>
            </a:fld>
            <a:endParaRPr lang="en-US"/>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a:t>ACTION PLAN</a:t>
            </a:r>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2159979" y="2186032"/>
            <a:ext cx="2057804" cy="561975"/>
          </a:xfrm>
          <a:prstGeom prst="rect">
            <a:avLst/>
          </a:prstGeom>
        </p:spPr>
        <p:txBody>
          <a:bodyPr vert="horz" lIns="91440" tIns="45720" rIns="91440" bIns="45720" rtlCol="0" anchor="b">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a:latin typeface="+mj-lt"/>
                <a:ea typeface="+mj-ea"/>
                <a:cs typeface="+mj-cs"/>
              </a:rPr>
              <a:t>Prediction for Single Image</a:t>
            </a:r>
            <a:endParaRPr lang="en-ZA" sz="1100"/>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a:t>2022</a:t>
            </a:r>
            <a:endParaRPr lang="en-US"/>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1793764" y="3347746"/>
            <a:ext cx="2790235" cy="532327"/>
          </a:xfrm>
        </p:spPr>
        <p:txBody>
          <a:bodyPr>
            <a:normAutofit/>
          </a:bodyPr>
          <a:lstStyle/>
          <a:p>
            <a:r>
              <a:rPr lang="en-ZA" sz="2800"/>
              <a:t>OCT</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8997490" y="3285920"/>
            <a:ext cx="1755431" cy="367051"/>
          </a:xfrm>
        </p:spPr>
        <p:txBody>
          <a:bodyPr>
            <a:noAutofit/>
          </a:bodyPr>
          <a:lstStyle/>
          <a:p>
            <a:r>
              <a:rPr lang="en-ZA" sz="2800"/>
              <a:t>DEC</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4281877" y="3347746"/>
            <a:ext cx="2137526" cy="457200"/>
          </a:xfrm>
        </p:spPr>
        <p:txBody>
          <a:bodyPr>
            <a:noAutofit/>
          </a:bodyPr>
          <a:lstStyle/>
          <a:p>
            <a:r>
              <a:rPr lang="en-ZA" sz="2800"/>
              <a:t>NOV</a:t>
            </a:r>
          </a:p>
        </p:txBody>
      </p:sp>
      <p:cxnSp>
        <p:nvCxnSpPr>
          <p:cNvPr id="55" name="Straight Connector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a:stCxn id="54" idx="2"/>
            <a:endCxn id="15" idx="0"/>
          </p:cNvCxnSpPr>
          <p:nvPr/>
        </p:nvCxnSpPr>
        <p:spPr>
          <a:xfrm>
            <a:off x="3188881" y="2748007"/>
            <a:ext cx="1" cy="5997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 Placeholder 31">
            <a:extLst>
              <a:ext uri="{FF2B5EF4-FFF2-40B4-BE49-F238E27FC236}">
                <a16:creationId xmlns:a16="http://schemas.microsoft.com/office/drawing/2014/main" id="{6E8FAB27-F000-4DFF-8595-B8ADBB6058E9}"/>
              </a:ext>
            </a:extLst>
          </p:cNvPr>
          <p:cNvSpPr txBox="1">
            <a:spLocks/>
          </p:cNvSpPr>
          <p:nvPr/>
        </p:nvSpPr>
        <p:spPr>
          <a:xfrm>
            <a:off x="6459264" y="2119944"/>
            <a:ext cx="2057804" cy="5619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a:latin typeface="+mj-lt"/>
                <a:ea typeface="+mj-ea"/>
                <a:cs typeface="+mj-cs"/>
              </a:rPr>
              <a:t>Statistical Report generation</a:t>
            </a:r>
            <a:endParaRPr lang="en-ZA" sz="1100"/>
          </a:p>
        </p:txBody>
      </p:sp>
      <p:sp>
        <p:nvSpPr>
          <p:cNvPr id="59" name="Text Placeholder 31">
            <a:extLst>
              <a:ext uri="{FF2B5EF4-FFF2-40B4-BE49-F238E27FC236}">
                <a16:creationId xmlns:a16="http://schemas.microsoft.com/office/drawing/2014/main" id="{234079D9-E00C-4C6B-9F2D-D0BCB9C9D7D8}"/>
              </a:ext>
            </a:extLst>
          </p:cNvPr>
          <p:cNvSpPr txBox="1">
            <a:spLocks/>
          </p:cNvSpPr>
          <p:nvPr/>
        </p:nvSpPr>
        <p:spPr>
          <a:xfrm>
            <a:off x="8571330" y="4530927"/>
            <a:ext cx="2607749"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a:latin typeface="+mj-lt"/>
                <a:ea typeface="+mj-ea"/>
                <a:cs typeface="+mj-cs"/>
              </a:rPr>
              <a:t>Build a website to present the predictions and statistics</a:t>
            </a:r>
            <a:endParaRPr lang="en-ZA" sz="1100"/>
          </a:p>
        </p:txBody>
      </p:sp>
      <p:sp>
        <p:nvSpPr>
          <p:cNvPr id="63" name="Text Placeholder 31">
            <a:extLst>
              <a:ext uri="{FF2B5EF4-FFF2-40B4-BE49-F238E27FC236}">
                <a16:creationId xmlns:a16="http://schemas.microsoft.com/office/drawing/2014/main" id="{7C5F4630-959D-43D6-A6F0-5D5F3A4117C1}"/>
              </a:ext>
            </a:extLst>
          </p:cNvPr>
          <p:cNvSpPr txBox="1">
            <a:spLocks/>
          </p:cNvSpPr>
          <p:nvPr/>
        </p:nvSpPr>
        <p:spPr>
          <a:xfrm>
            <a:off x="4321738" y="4631733"/>
            <a:ext cx="2057804" cy="5619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a:latin typeface="+mj-lt"/>
                <a:ea typeface="+mj-ea"/>
                <a:cs typeface="+mj-cs"/>
              </a:rPr>
              <a:t>Prediction for multiple image</a:t>
            </a:r>
            <a:endParaRPr lang="en-ZA" sz="110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a:xfrm>
            <a:off x="4038600" y="6356350"/>
            <a:ext cx="4114800" cy="365125"/>
          </a:xfrm>
        </p:spPr>
        <p:txBody>
          <a:bodyPr/>
          <a:lstStyle/>
          <a:p>
            <a:r>
              <a:rPr lang="en-ZA" err="1"/>
              <a:t>ConserVision</a:t>
            </a:r>
            <a:endParaRPr lang="en-ZA"/>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a:p>
        </p:txBody>
      </p:sp>
      <p:sp>
        <p:nvSpPr>
          <p:cNvPr id="94" name="Text Placeholder 29">
            <a:extLst>
              <a:ext uri="{FF2B5EF4-FFF2-40B4-BE49-F238E27FC236}">
                <a16:creationId xmlns:a16="http://schemas.microsoft.com/office/drawing/2014/main" id="{892F712A-3C2A-D444-64C4-58046CC7ED30}"/>
              </a:ext>
            </a:extLst>
          </p:cNvPr>
          <p:cNvSpPr txBox="1">
            <a:spLocks/>
          </p:cNvSpPr>
          <p:nvPr/>
        </p:nvSpPr>
        <p:spPr>
          <a:xfrm>
            <a:off x="6419403" y="3354712"/>
            <a:ext cx="2137526" cy="457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800"/>
              <a:t>NOV</a:t>
            </a:r>
          </a:p>
        </p:txBody>
      </p:sp>
      <p:cxnSp>
        <p:nvCxnSpPr>
          <p:cNvPr id="99" name="Straight Connector 98">
            <a:extLst>
              <a:ext uri="{FF2B5EF4-FFF2-40B4-BE49-F238E27FC236}">
                <a16:creationId xmlns:a16="http://schemas.microsoft.com/office/drawing/2014/main" id="{0EC766A3-B7EB-00D5-2668-C10CD62826C6}"/>
              </a:ext>
              <a:ext uri="{C183D7F6-B498-43B3-948B-1728B52AA6E4}">
                <adec:decorative xmlns:adec="http://schemas.microsoft.com/office/drawing/2017/decorative" val="1"/>
              </a:ext>
            </a:extLst>
          </p:cNvPr>
          <p:cNvCxnSpPr>
            <a:cxnSpLocks/>
            <a:stCxn id="30" idx="2"/>
            <a:endCxn id="63" idx="0"/>
          </p:cNvCxnSpPr>
          <p:nvPr/>
        </p:nvCxnSpPr>
        <p:spPr>
          <a:xfrm>
            <a:off x="5350640" y="3804946"/>
            <a:ext cx="0" cy="826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4DE75BB-E3A6-2568-4F9C-DFA92816DF45}"/>
              </a:ext>
              <a:ext uri="{C183D7F6-B498-43B3-948B-1728B52AA6E4}">
                <adec:decorative xmlns:adec="http://schemas.microsoft.com/office/drawing/2017/decorative" val="1"/>
              </a:ext>
            </a:extLst>
          </p:cNvPr>
          <p:cNvCxnSpPr>
            <a:cxnSpLocks/>
            <a:stCxn id="56" idx="2"/>
            <a:endCxn id="94" idx="0"/>
          </p:cNvCxnSpPr>
          <p:nvPr/>
        </p:nvCxnSpPr>
        <p:spPr>
          <a:xfrm>
            <a:off x="7488166" y="2681919"/>
            <a:ext cx="0" cy="6727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7BB7F0D-BCED-9972-C20A-50FD2654BA59}"/>
              </a:ext>
              <a:ext uri="{C183D7F6-B498-43B3-948B-1728B52AA6E4}">
                <adec:decorative xmlns:adec="http://schemas.microsoft.com/office/drawing/2017/decorative" val="1"/>
              </a:ext>
            </a:extLst>
          </p:cNvPr>
          <p:cNvCxnSpPr>
            <a:cxnSpLocks/>
            <a:stCxn id="19" idx="2"/>
            <a:endCxn id="59" idx="0"/>
          </p:cNvCxnSpPr>
          <p:nvPr/>
        </p:nvCxnSpPr>
        <p:spPr>
          <a:xfrm flipH="1">
            <a:off x="9875205" y="3652971"/>
            <a:ext cx="1" cy="8779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97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A98F-A058-BECA-1004-8FBCFB803EF3}"/>
              </a:ext>
            </a:extLst>
          </p:cNvPr>
          <p:cNvSpPr>
            <a:spLocks noGrp="1"/>
          </p:cNvSpPr>
          <p:nvPr>
            <p:ph type="title"/>
          </p:nvPr>
        </p:nvSpPr>
        <p:spPr>
          <a:xfrm>
            <a:off x="4771465" y="993030"/>
            <a:ext cx="3087688" cy="944563"/>
          </a:xfrm>
        </p:spPr>
        <p:txBody>
          <a:bodyPr anchor="ctr">
            <a:normAutofit/>
          </a:bodyPr>
          <a:lstStyle/>
          <a:p>
            <a:r>
              <a:rPr lang="en-US" b="1"/>
              <a:t>Proposed UI </a:t>
            </a:r>
          </a:p>
        </p:txBody>
      </p:sp>
      <p:pic>
        <p:nvPicPr>
          <p:cNvPr id="6" name="Picture 6">
            <a:extLst>
              <a:ext uri="{FF2B5EF4-FFF2-40B4-BE49-F238E27FC236}">
                <a16:creationId xmlns:a16="http://schemas.microsoft.com/office/drawing/2014/main" id="{896EFB46-1F57-4059-06D8-C1388F43C64A}"/>
              </a:ext>
            </a:extLst>
          </p:cNvPr>
          <p:cNvPicPr>
            <a:picLocks noGrp="1" noChangeAspect="1"/>
          </p:cNvPicPr>
          <p:nvPr>
            <p:ph sz="half" idx="2"/>
          </p:nvPr>
        </p:nvPicPr>
        <p:blipFill>
          <a:blip r:embed="rId2"/>
          <a:stretch>
            <a:fillRect/>
          </a:stretch>
        </p:blipFill>
        <p:spPr>
          <a:xfrm>
            <a:off x="549912" y="2611273"/>
            <a:ext cx="5753605" cy="3215087"/>
          </a:xfrm>
          <a:noFill/>
        </p:spPr>
      </p:pic>
      <p:sp>
        <p:nvSpPr>
          <p:cNvPr id="15" name="Content Placeholder 5">
            <a:extLst>
              <a:ext uri="{FF2B5EF4-FFF2-40B4-BE49-F238E27FC236}">
                <a16:creationId xmlns:a16="http://schemas.microsoft.com/office/drawing/2014/main" id="{1F629291-FE4D-1F46-487D-4BEE3D78F576}"/>
              </a:ext>
            </a:extLst>
          </p:cNvPr>
          <p:cNvSpPr>
            <a:spLocks noGrp="1"/>
          </p:cNvSpPr>
          <p:nvPr>
            <p:ph sz="quarter" idx="4"/>
          </p:nvPr>
        </p:nvSpPr>
        <p:spPr>
          <a:xfrm>
            <a:off x="7410173" y="3834606"/>
            <a:ext cx="3943627" cy="1997867"/>
          </a:xfrm>
        </p:spPr>
        <p:txBody>
          <a:bodyPr vert="horz" lIns="91440" tIns="45720" rIns="91440" bIns="45720" rtlCol="0" anchor="t">
            <a:normAutofit/>
          </a:bodyPr>
          <a:lstStyle/>
          <a:p>
            <a:r>
              <a:rPr lang="en-US"/>
              <a:t>Functionalities(2) </a:t>
            </a:r>
          </a:p>
          <a:p>
            <a:r>
              <a:rPr lang="en-US"/>
              <a:t> -&gt;Uploading files </a:t>
            </a:r>
          </a:p>
          <a:p>
            <a:r>
              <a:rPr lang="en-US"/>
              <a:t>-&gt;Current files </a:t>
            </a:r>
          </a:p>
        </p:txBody>
      </p:sp>
      <p:sp>
        <p:nvSpPr>
          <p:cNvPr id="5" name="Slide Number Placeholder 4">
            <a:extLst>
              <a:ext uri="{FF2B5EF4-FFF2-40B4-BE49-F238E27FC236}">
                <a16:creationId xmlns:a16="http://schemas.microsoft.com/office/drawing/2014/main" id="{4A5F257C-C4B9-A9E2-FE39-54A8C60934F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Tree>
    <p:extLst>
      <p:ext uri="{BB962C8B-B14F-4D97-AF65-F5344CB8AC3E}">
        <p14:creationId xmlns:p14="http://schemas.microsoft.com/office/powerpoint/2010/main" val="414297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23F6-7266-38E0-D6E2-3CEEDC345384}"/>
              </a:ext>
            </a:extLst>
          </p:cNvPr>
          <p:cNvSpPr>
            <a:spLocks noGrp="1"/>
          </p:cNvSpPr>
          <p:nvPr>
            <p:ph type="title"/>
          </p:nvPr>
        </p:nvSpPr>
        <p:spPr>
          <a:xfrm>
            <a:off x="1333499" y="1020445"/>
            <a:ext cx="3171825" cy="1325563"/>
          </a:xfrm>
        </p:spPr>
        <p:txBody>
          <a:bodyPr anchor="b">
            <a:normAutofit/>
          </a:bodyPr>
          <a:lstStyle/>
          <a:p>
            <a:r>
              <a:rPr lang="en-US"/>
              <a:t>UPLOAD File Functionality</a:t>
            </a:r>
            <a:br>
              <a:rPr lang="en-US"/>
            </a:br>
            <a:endParaRPr lang="en-US"/>
          </a:p>
        </p:txBody>
      </p:sp>
      <p:pic>
        <p:nvPicPr>
          <p:cNvPr id="31" name="Picture 31">
            <a:extLst>
              <a:ext uri="{FF2B5EF4-FFF2-40B4-BE49-F238E27FC236}">
                <a16:creationId xmlns:a16="http://schemas.microsoft.com/office/drawing/2014/main" id="{9BB40859-214D-4443-2632-20C730DF3890}"/>
              </a:ext>
            </a:extLst>
          </p:cNvPr>
          <p:cNvPicPr>
            <a:picLocks noGrp="1" noChangeAspect="1"/>
          </p:cNvPicPr>
          <p:nvPr>
            <p:ph idx="1"/>
          </p:nvPr>
        </p:nvPicPr>
        <p:blipFill>
          <a:blip r:embed="rId2"/>
          <a:stretch>
            <a:fillRect/>
          </a:stretch>
        </p:blipFill>
        <p:spPr>
          <a:xfrm>
            <a:off x="1431379" y="1957060"/>
            <a:ext cx="8096314" cy="4552233"/>
          </a:xfrm>
        </p:spPr>
      </p:pic>
      <p:sp>
        <p:nvSpPr>
          <p:cNvPr id="29" name="Footer Placeholder 28">
            <a:extLst>
              <a:ext uri="{FF2B5EF4-FFF2-40B4-BE49-F238E27FC236}">
                <a16:creationId xmlns:a16="http://schemas.microsoft.com/office/drawing/2014/main" id="{42026CA1-AE8E-7002-88B1-ED8C897EDDFC}"/>
              </a:ext>
            </a:extLst>
          </p:cNvPr>
          <p:cNvSpPr>
            <a:spLocks noGrp="1"/>
          </p:cNvSpPr>
          <p:nvPr>
            <p:ph type="ftr" sz="quarter" idx="11"/>
          </p:nvPr>
        </p:nvSpPr>
        <p:spPr>
          <a:xfrm>
            <a:off x="2669886" y="6356349"/>
            <a:ext cx="2482842" cy="365125"/>
          </a:xfrm>
        </p:spPr>
        <p:txBody>
          <a:bodyPr anchor="ctr">
            <a:normAutofit/>
          </a:bodyPr>
          <a:lstStyle/>
          <a:p>
            <a:pPr>
              <a:spcAft>
                <a:spcPts val="600"/>
              </a:spcAft>
            </a:pPr>
            <a:r>
              <a:rPr lang="en-US"/>
              <a:t>Pitch Deck</a:t>
            </a:r>
          </a:p>
        </p:txBody>
      </p:sp>
      <p:sp>
        <p:nvSpPr>
          <p:cNvPr id="30" name="Slide Number Placeholder 29">
            <a:extLst>
              <a:ext uri="{FF2B5EF4-FFF2-40B4-BE49-F238E27FC236}">
                <a16:creationId xmlns:a16="http://schemas.microsoft.com/office/drawing/2014/main" id="{F7C0A827-3CDB-2767-FF21-3E54ACECEAAA}"/>
              </a:ext>
            </a:extLst>
          </p:cNvPr>
          <p:cNvSpPr>
            <a:spLocks noGrp="1"/>
          </p:cNvSpPr>
          <p:nvPr>
            <p:ph type="sldNum" sz="quarter" idx="12"/>
          </p:nvPr>
        </p:nvSpPr>
        <p:spPr>
          <a:xfrm>
            <a:off x="5536305" y="6356350"/>
            <a:ext cx="987552"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spTree>
    <p:extLst>
      <p:ext uri="{BB962C8B-B14F-4D97-AF65-F5344CB8AC3E}">
        <p14:creationId xmlns:p14="http://schemas.microsoft.com/office/powerpoint/2010/main" val="972943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23F6-7266-38E0-D6E2-3CEEDC345384}"/>
              </a:ext>
            </a:extLst>
          </p:cNvPr>
          <p:cNvSpPr>
            <a:spLocks noGrp="1"/>
          </p:cNvSpPr>
          <p:nvPr>
            <p:ph type="title"/>
          </p:nvPr>
        </p:nvSpPr>
        <p:spPr>
          <a:xfrm>
            <a:off x="1885156" y="892177"/>
            <a:ext cx="8421688" cy="1325563"/>
          </a:xfrm>
        </p:spPr>
        <p:txBody>
          <a:bodyPr anchor="ctr">
            <a:normAutofit/>
          </a:bodyPr>
          <a:lstStyle/>
          <a:p>
            <a:r>
              <a:rPr lang="en-US"/>
              <a:t>Preprocessing of Data</a:t>
            </a:r>
            <a:br>
              <a:rPr lang="en-US"/>
            </a:br>
            <a:endParaRPr lang="en-US"/>
          </a:p>
        </p:txBody>
      </p:sp>
      <p:sp>
        <p:nvSpPr>
          <p:cNvPr id="4" name="Content Placeholder 3">
            <a:extLst>
              <a:ext uri="{FF2B5EF4-FFF2-40B4-BE49-F238E27FC236}">
                <a16:creationId xmlns:a16="http://schemas.microsoft.com/office/drawing/2014/main" id="{095D39BE-0B43-CCEA-4047-E74257B15D5F}"/>
              </a:ext>
            </a:extLst>
          </p:cNvPr>
          <p:cNvSpPr>
            <a:spLocks noGrp="1"/>
          </p:cNvSpPr>
          <p:nvPr>
            <p:ph type="body" idx="1"/>
          </p:nvPr>
        </p:nvSpPr>
        <p:spPr>
          <a:xfrm>
            <a:off x="929954" y="2213265"/>
            <a:ext cx="2882475" cy="823912"/>
          </a:xfrm>
        </p:spPr>
        <p:txBody>
          <a:bodyPr vert="horz" lIns="91440" tIns="45720" rIns="91440" bIns="45720" rtlCol="0" anchor="b">
            <a:normAutofit/>
          </a:bodyPr>
          <a:lstStyle/>
          <a:p>
            <a:r>
              <a:rPr lang="en-US" b="1"/>
              <a:t>1. Reading of Image-</a:t>
            </a:r>
            <a:endParaRPr lang="en-US"/>
          </a:p>
        </p:txBody>
      </p:sp>
      <p:pic>
        <p:nvPicPr>
          <p:cNvPr id="3" name="Picture 4">
            <a:extLst>
              <a:ext uri="{FF2B5EF4-FFF2-40B4-BE49-F238E27FC236}">
                <a16:creationId xmlns:a16="http://schemas.microsoft.com/office/drawing/2014/main" id="{043072CD-3618-3770-DE10-F148AA77DCC1}"/>
              </a:ext>
            </a:extLst>
          </p:cNvPr>
          <p:cNvPicPr>
            <a:picLocks noChangeAspect="1"/>
          </p:cNvPicPr>
          <p:nvPr/>
        </p:nvPicPr>
        <p:blipFill rotWithShape="1">
          <a:blip r:embed="rId2"/>
          <a:srcRect l="10908" r="6" b="6"/>
          <a:stretch/>
        </p:blipFill>
        <p:spPr>
          <a:xfrm>
            <a:off x="929953" y="3187428"/>
            <a:ext cx="3842803" cy="2665921"/>
          </a:xfrm>
          <a:prstGeom prst="rect">
            <a:avLst/>
          </a:prstGeom>
          <a:noFill/>
        </p:spPr>
      </p:pic>
      <p:sp>
        <p:nvSpPr>
          <p:cNvPr id="35" name="Text Placeholder 4">
            <a:extLst>
              <a:ext uri="{FF2B5EF4-FFF2-40B4-BE49-F238E27FC236}">
                <a16:creationId xmlns:a16="http://schemas.microsoft.com/office/drawing/2014/main" id="{42D38953-60CE-08B4-6491-35FE46662FB6}"/>
              </a:ext>
            </a:extLst>
          </p:cNvPr>
          <p:cNvSpPr>
            <a:spLocks noGrp="1"/>
          </p:cNvSpPr>
          <p:nvPr>
            <p:ph type="body" sz="quarter" idx="3"/>
          </p:nvPr>
        </p:nvSpPr>
        <p:spPr>
          <a:xfrm>
            <a:off x="6964980" y="2213265"/>
            <a:ext cx="2896671" cy="823912"/>
          </a:xfrm>
        </p:spPr>
        <p:txBody>
          <a:bodyPr vert="horz" lIns="91440" tIns="45720" rIns="91440" bIns="45720" rtlCol="0" anchor="b">
            <a:noAutofit/>
          </a:bodyPr>
          <a:lstStyle/>
          <a:p>
            <a:r>
              <a:rPr lang="en-US" b="1"/>
              <a:t>2. Resizing of Image-</a:t>
            </a:r>
            <a:endParaRPr lang="en-US"/>
          </a:p>
        </p:txBody>
      </p:sp>
      <p:pic>
        <p:nvPicPr>
          <p:cNvPr id="5" name="Picture 6" descr="Text&#10;&#10;Description automatically generated">
            <a:extLst>
              <a:ext uri="{FF2B5EF4-FFF2-40B4-BE49-F238E27FC236}">
                <a16:creationId xmlns:a16="http://schemas.microsoft.com/office/drawing/2014/main" id="{5B99ED49-B7A2-FD1D-C1D2-A8409E7825BD}"/>
              </a:ext>
            </a:extLst>
          </p:cNvPr>
          <p:cNvPicPr>
            <a:picLocks noGrp="1" noChangeAspect="1"/>
          </p:cNvPicPr>
          <p:nvPr>
            <p:ph sz="quarter" idx="4"/>
          </p:nvPr>
        </p:nvPicPr>
        <p:blipFill>
          <a:blip r:embed="rId3"/>
          <a:stretch>
            <a:fillRect/>
          </a:stretch>
        </p:blipFill>
        <p:spPr>
          <a:xfrm>
            <a:off x="6576941" y="3482947"/>
            <a:ext cx="4270043" cy="1895610"/>
          </a:xfrm>
        </p:spPr>
      </p:pic>
      <p:sp>
        <p:nvSpPr>
          <p:cNvPr id="39" name="Text Placeholder 6">
            <a:extLst>
              <a:ext uri="{FF2B5EF4-FFF2-40B4-BE49-F238E27FC236}">
                <a16:creationId xmlns:a16="http://schemas.microsoft.com/office/drawing/2014/main" id="{015D6482-DF53-08BC-8898-0A52B7BC79DA}"/>
              </a:ext>
            </a:extLst>
          </p:cNvPr>
          <p:cNvSpPr>
            <a:spLocks noGrp="1"/>
          </p:cNvSpPr>
          <p:nvPr>
            <p:ph type="body" idx="13"/>
          </p:nvPr>
        </p:nvSpPr>
        <p:spPr>
          <a:xfrm>
            <a:off x="8859736" y="-824297"/>
            <a:ext cx="2882475" cy="823912"/>
          </a:xfrm>
        </p:spPr>
        <p:txBody>
          <a:bodyPr/>
          <a:lstStyle/>
          <a:p>
            <a:endParaRPr lang="en-US" b="1"/>
          </a:p>
        </p:txBody>
      </p:sp>
      <p:sp>
        <p:nvSpPr>
          <p:cNvPr id="29" name="Footer Placeholder 28">
            <a:extLst>
              <a:ext uri="{FF2B5EF4-FFF2-40B4-BE49-F238E27FC236}">
                <a16:creationId xmlns:a16="http://schemas.microsoft.com/office/drawing/2014/main" id="{42026CA1-AE8E-7002-88B1-ED8C897EDDFC}"/>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30" name="Slide Number Placeholder 29">
            <a:extLst>
              <a:ext uri="{FF2B5EF4-FFF2-40B4-BE49-F238E27FC236}">
                <a16:creationId xmlns:a16="http://schemas.microsoft.com/office/drawing/2014/main" id="{F7C0A827-3CDB-2767-FF21-3E54ACECEAA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sp>
        <p:nvSpPr>
          <p:cNvPr id="6" name="TextBox 5">
            <a:extLst>
              <a:ext uri="{FF2B5EF4-FFF2-40B4-BE49-F238E27FC236}">
                <a16:creationId xmlns:a16="http://schemas.microsoft.com/office/drawing/2014/main" id="{7BAD23A9-C4DA-DA53-8E93-90B1B9CAD68E}"/>
              </a:ext>
            </a:extLst>
          </p:cNvPr>
          <p:cNvSpPr txBox="1"/>
          <p:nvPr/>
        </p:nvSpPr>
        <p:spPr>
          <a:xfrm>
            <a:off x="6966541" y="5548866"/>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663367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4BA3-D31D-0B27-D04D-1819EE26EAD6}"/>
              </a:ext>
            </a:extLst>
          </p:cNvPr>
          <p:cNvSpPr>
            <a:spLocks noGrp="1"/>
          </p:cNvSpPr>
          <p:nvPr>
            <p:ph type="title"/>
          </p:nvPr>
        </p:nvSpPr>
        <p:spPr>
          <a:xfrm>
            <a:off x="1247203" y="883317"/>
            <a:ext cx="4709154" cy="980005"/>
          </a:xfrm>
        </p:spPr>
        <p:txBody>
          <a:bodyPr/>
          <a:lstStyle/>
          <a:p>
            <a:r>
              <a:rPr lang="en-US"/>
              <a:t>3.Data augmentation</a:t>
            </a:r>
          </a:p>
        </p:txBody>
      </p:sp>
      <p:sp>
        <p:nvSpPr>
          <p:cNvPr id="3" name="Text Placeholder 2">
            <a:extLst>
              <a:ext uri="{FF2B5EF4-FFF2-40B4-BE49-F238E27FC236}">
                <a16:creationId xmlns:a16="http://schemas.microsoft.com/office/drawing/2014/main" id="{A5B01E27-713C-3F00-D476-0436BDCE0777}"/>
              </a:ext>
            </a:extLst>
          </p:cNvPr>
          <p:cNvSpPr>
            <a:spLocks noGrp="1"/>
          </p:cNvSpPr>
          <p:nvPr>
            <p:ph type="body" idx="1"/>
          </p:nvPr>
        </p:nvSpPr>
        <p:spPr>
          <a:xfrm>
            <a:off x="1234244" y="2006076"/>
            <a:ext cx="2359708" cy="823912"/>
          </a:xfrm>
        </p:spPr>
        <p:txBody>
          <a:bodyPr vert="horz" lIns="91440" tIns="45720" rIns="91440" bIns="45720" rtlCol="0" anchor="t">
            <a:noAutofit/>
          </a:bodyPr>
          <a:lstStyle/>
          <a:p>
            <a:r>
              <a:rPr lang="en-US" b="1"/>
              <a:t>1. Gray Scaling</a:t>
            </a:r>
            <a:endParaRPr lang="en-US"/>
          </a:p>
        </p:txBody>
      </p:sp>
      <p:sp>
        <p:nvSpPr>
          <p:cNvPr id="5" name="Text Placeholder 4">
            <a:extLst>
              <a:ext uri="{FF2B5EF4-FFF2-40B4-BE49-F238E27FC236}">
                <a16:creationId xmlns:a16="http://schemas.microsoft.com/office/drawing/2014/main" id="{7F048521-85A3-9FFA-2709-8BBF4456D9DA}"/>
              </a:ext>
            </a:extLst>
          </p:cNvPr>
          <p:cNvSpPr>
            <a:spLocks noGrp="1"/>
          </p:cNvSpPr>
          <p:nvPr>
            <p:ph type="body" sz="quarter" idx="3"/>
          </p:nvPr>
        </p:nvSpPr>
        <p:spPr>
          <a:xfrm>
            <a:off x="4479317" y="1952913"/>
            <a:ext cx="3011858" cy="823912"/>
          </a:xfrm>
        </p:spPr>
        <p:txBody>
          <a:bodyPr vert="horz" lIns="91440" tIns="45720" rIns="91440" bIns="45720" rtlCol="0" anchor="t">
            <a:noAutofit/>
          </a:bodyPr>
          <a:lstStyle/>
          <a:p>
            <a:r>
              <a:rPr lang="en-US" b="1"/>
              <a:t>2. Gaussian Blurring</a:t>
            </a:r>
            <a:endParaRPr lang="en-US"/>
          </a:p>
        </p:txBody>
      </p:sp>
      <p:pic>
        <p:nvPicPr>
          <p:cNvPr id="19" name="Picture 19" descr="Graphical user interface&#10;&#10;Description automatically generated">
            <a:extLst>
              <a:ext uri="{FF2B5EF4-FFF2-40B4-BE49-F238E27FC236}">
                <a16:creationId xmlns:a16="http://schemas.microsoft.com/office/drawing/2014/main" id="{DE77B857-FDE0-07EB-F421-3C8AF7C6627C}"/>
              </a:ext>
            </a:extLst>
          </p:cNvPr>
          <p:cNvPicPr>
            <a:picLocks noGrp="1" noChangeAspect="1"/>
          </p:cNvPicPr>
          <p:nvPr>
            <p:ph sz="quarter" idx="4"/>
          </p:nvPr>
        </p:nvPicPr>
        <p:blipFill>
          <a:blip r:embed="rId2"/>
          <a:stretch>
            <a:fillRect/>
          </a:stretch>
        </p:blipFill>
        <p:spPr>
          <a:xfrm>
            <a:off x="4364130" y="3787667"/>
            <a:ext cx="3472601" cy="2082885"/>
          </a:xfrm>
        </p:spPr>
      </p:pic>
      <p:sp>
        <p:nvSpPr>
          <p:cNvPr id="7" name="Text Placeholder 6">
            <a:extLst>
              <a:ext uri="{FF2B5EF4-FFF2-40B4-BE49-F238E27FC236}">
                <a16:creationId xmlns:a16="http://schemas.microsoft.com/office/drawing/2014/main" id="{897B4EA6-CF62-F6D4-0DE9-EDAB5B0E39D5}"/>
              </a:ext>
            </a:extLst>
          </p:cNvPr>
          <p:cNvSpPr>
            <a:spLocks noGrp="1"/>
          </p:cNvSpPr>
          <p:nvPr>
            <p:ph type="body" idx="13"/>
          </p:nvPr>
        </p:nvSpPr>
        <p:spPr>
          <a:xfrm>
            <a:off x="8022119" y="1952913"/>
            <a:ext cx="2882475" cy="823912"/>
          </a:xfrm>
        </p:spPr>
        <p:txBody>
          <a:bodyPr vert="horz" lIns="91440" tIns="45720" rIns="91440" bIns="45720" rtlCol="0" anchor="t">
            <a:noAutofit/>
          </a:bodyPr>
          <a:lstStyle/>
          <a:p>
            <a:r>
              <a:rPr lang="en-US" b="1"/>
              <a:t>3. </a:t>
            </a:r>
            <a:r>
              <a:rPr lang="en-US" b="1">
                <a:ea typeface="+mj-lt"/>
                <a:cs typeface="+mj-lt"/>
              </a:rPr>
              <a:t>Histogram Equalization</a:t>
            </a:r>
            <a:endParaRPr lang="en-US" b="1"/>
          </a:p>
        </p:txBody>
      </p:sp>
      <p:pic>
        <p:nvPicPr>
          <p:cNvPr id="20" name="Picture 20">
            <a:extLst>
              <a:ext uri="{FF2B5EF4-FFF2-40B4-BE49-F238E27FC236}">
                <a16:creationId xmlns:a16="http://schemas.microsoft.com/office/drawing/2014/main" id="{BEA75C73-8A3F-010F-2037-FA29E3703121}"/>
              </a:ext>
            </a:extLst>
          </p:cNvPr>
          <p:cNvPicPr>
            <a:picLocks noGrp="1" noChangeAspect="1"/>
          </p:cNvPicPr>
          <p:nvPr>
            <p:ph sz="half" idx="14"/>
          </p:nvPr>
        </p:nvPicPr>
        <p:blipFill>
          <a:blip r:embed="rId3"/>
          <a:stretch>
            <a:fillRect/>
          </a:stretch>
        </p:blipFill>
        <p:spPr>
          <a:xfrm>
            <a:off x="7947214" y="3719420"/>
            <a:ext cx="3041142" cy="2228239"/>
          </a:xfrm>
        </p:spPr>
      </p:pic>
      <p:sp>
        <p:nvSpPr>
          <p:cNvPr id="9" name="Footer Placeholder 8">
            <a:extLst>
              <a:ext uri="{FF2B5EF4-FFF2-40B4-BE49-F238E27FC236}">
                <a16:creationId xmlns:a16="http://schemas.microsoft.com/office/drawing/2014/main" id="{44B5CB23-1792-D033-81B5-DBC45290027A}"/>
              </a:ext>
            </a:extLst>
          </p:cNvPr>
          <p:cNvSpPr>
            <a:spLocks noGrp="1"/>
          </p:cNvSpPr>
          <p:nvPr>
            <p:ph type="ftr" sz="quarter" idx="11"/>
          </p:nvPr>
        </p:nvSpPr>
        <p:spPr/>
        <p:txBody>
          <a:bodyPr/>
          <a:lstStyle/>
          <a:p>
            <a:r>
              <a:rPr lang="en-US"/>
              <a:t>Pitch Deck</a:t>
            </a:r>
          </a:p>
        </p:txBody>
      </p:sp>
      <p:sp>
        <p:nvSpPr>
          <p:cNvPr id="10" name="Slide Number Placeholder 9">
            <a:extLst>
              <a:ext uri="{FF2B5EF4-FFF2-40B4-BE49-F238E27FC236}">
                <a16:creationId xmlns:a16="http://schemas.microsoft.com/office/drawing/2014/main" id="{AB0220AF-6B92-1DCE-4979-F1339420ABF6}"/>
              </a:ext>
            </a:extLst>
          </p:cNvPr>
          <p:cNvSpPr>
            <a:spLocks noGrp="1"/>
          </p:cNvSpPr>
          <p:nvPr>
            <p:ph type="sldNum" sz="quarter" idx="12"/>
          </p:nvPr>
        </p:nvSpPr>
        <p:spPr/>
        <p:txBody>
          <a:bodyPr/>
          <a:lstStyle/>
          <a:p>
            <a:fld id="{B5CEABB6-07DC-46E8-9B57-56EC44A396E5}" type="slidenum">
              <a:rPr lang="en-US" smtClean="0"/>
              <a:t>7</a:t>
            </a:fld>
            <a:endParaRPr lang="en-US"/>
          </a:p>
        </p:txBody>
      </p:sp>
      <p:sp>
        <p:nvSpPr>
          <p:cNvPr id="11" name="TextBox 10">
            <a:extLst>
              <a:ext uri="{FF2B5EF4-FFF2-40B4-BE49-F238E27FC236}">
                <a16:creationId xmlns:a16="http://schemas.microsoft.com/office/drawing/2014/main" id="{B6CA1BA5-D28D-0438-EE28-F1EA32603EBA}"/>
              </a:ext>
            </a:extLst>
          </p:cNvPr>
          <p:cNvSpPr txBox="1"/>
          <p:nvPr/>
        </p:nvSpPr>
        <p:spPr>
          <a:xfrm>
            <a:off x="1182872" y="2775540"/>
            <a:ext cx="2884082" cy="6551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Assign each pixel a value based on how dark it is</a:t>
            </a:r>
            <a:endParaRPr lang="en-US"/>
          </a:p>
        </p:txBody>
      </p:sp>
      <p:sp>
        <p:nvSpPr>
          <p:cNvPr id="12" name="TextBox 11">
            <a:extLst>
              <a:ext uri="{FF2B5EF4-FFF2-40B4-BE49-F238E27FC236}">
                <a16:creationId xmlns:a16="http://schemas.microsoft.com/office/drawing/2014/main" id="{C4A11BD3-6E4E-6583-0763-A25C46FC2B84}"/>
              </a:ext>
            </a:extLst>
          </p:cNvPr>
          <p:cNvSpPr txBox="1"/>
          <p:nvPr/>
        </p:nvSpPr>
        <p:spPr>
          <a:xfrm>
            <a:off x="4481180" y="2775541"/>
            <a:ext cx="3063505" cy="6551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Used to reduce noise in the image</a:t>
            </a:r>
          </a:p>
        </p:txBody>
      </p:sp>
      <p:sp>
        <p:nvSpPr>
          <p:cNvPr id="13" name="TextBox 12">
            <a:extLst>
              <a:ext uri="{FF2B5EF4-FFF2-40B4-BE49-F238E27FC236}">
                <a16:creationId xmlns:a16="http://schemas.microsoft.com/office/drawing/2014/main" id="{BB36A878-71A7-3CA6-282E-7FF3106D088A}"/>
              </a:ext>
            </a:extLst>
          </p:cNvPr>
          <p:cNvSpPr txBox="1"/>
          <p:nvPr/>
        </p:nvSpPr>
        <p:spPr>
          <a:xfrm>
            <a:off x="8069669" y="2773325"/>
            <a:ext cx="2890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Used to increase Global Contrast of the image</a:t>
            </a:r>
          </a:p>
        </p:txBody>
      </p:sp>
      <p:pic>
        <p:nvPicPr>
          <p:cNvPr id="14" name="Picture 14" descr="A picture containing chart&#10;&#10;Description automatically generated">
            <a:extLst>
              <a:ext uri="{FF2B5EF4-FFF2-40B4-BE49-F238E27FC236}">
                <a16:creationId xmlns:a16="http://schemas.microsoft.com/office/drawing/2014/main" id="{802097F3-8C11-1AF8-7E8A-7904FB82250B}"/>
              </a:ext>
            </a:extLst>
          </p:cNvPr>
          <p:cNvPicPr>
            <a:picLocks noGrp="1" noChangeAspect="1"/>
          </p:cNvPicPr>
          <p:nvPr>
            <p:ph sz="half" idx="2"/>
          </p:nvPr>
        </p:nvPicPr>
        <p:blipFill>
          <a:blip r:embed="rId4"/>
          <a:stretch>
            <a:fillRect/>
          </a:stretch>
        </p:blipFill>
        <p:spPr>
          <a:xfrm>
            <a:off x="1021727" y="3657397"/>
            <a:ext cx="2634111" cy="2361146"/>
          </a:xfrm>
        </p:spPr>
      </p:pic>
    </p:spTree>
    <p:extLst>
      <p:ext uri="{BB962C8B-B14F-4D97-AF65-F5344CB8AC3E}">
        <p14:creationId xmlns:p14="http://schemas.microsoft.com/office/powerpoint/2010/main" val="174137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a:solidFill>
                  <a:schemeClr val="tx1"/>
                </a:solidFill>
              </a:rPr>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037665" y="2383829"/>
            <a:ext cx="4031945" cy="365125"/>
          </a:xfrm>
        </p:spPr>
        <p:txBody>
          <a:bodyPr vert="horz" lIns="91440" tIns="45720" rIns="91440" bIns="45720" rtlCol="0" anchor="t">
            <a:normAutofit lnSpcReduction="10000"/>
          </a:bodyPr>
          <a:lstStyle/>
          <a:p>
            <a:r>
              <a:rPr lang="en-US"/>
              <a:t>Our Goal</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037429" y="2835025"/>
            <a:ext cx="4031030" cy="1057308"/>
          </a:xfrm>
        </p:spPr>
        <p:txBody>
          <a:bodyPr vert="horz" lIns="91440" tIns="45720" rIns="91440" bIns="45720" rtlCol="0" anchor="t">
            <a:normAutofit lnSpcReduction="10000"/>
          </a:bodyPr>
          <a:lstStyle/>
          <a:p>
            <a:r>
              <a:rPr lang="en-US">
                <a:ea typeface="+mn-lt"/>
                <a:cs typeface="+mn-lt"/>
              </a:rPr>
              <a:t>Our goal is to classify the species that appear in camera trap images collected by our research partners at the Wild Chimpanzee Foundation and the Max Planck Institute for Evolutionary Anthropology. </a:t>
            </a:r>
            <a:endParaRPr lang="en-US"/>
          </a:p>
          <a:p>
            <a:endParaRPr lang="en-US"/>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a:t>TARGET AUDIENCE</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a:t>COST SAVINGS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vert="horz" lIns="91440" tIns="45720" rIns="91440" bIns="45720" rtlCol="0" anchor="t">
            <a:normAutofit/>
          </a:bodyPr>
          <a:lstStyle/>
          <a:p>
            <a:r>
              <a:rPr lang="en-US"/>
              <a:t>Manpower is saved as not that many people is needed to track the animals which in turn will save cost.</a:t>
            </a:r>
          </a:p>
          <a:p>
            <a:endParaRPr lang="en-US"/>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vert="horz" lIns="91440" tIns="45720" rIns="91440" bIns="45720" rtlCol="0" anchor="t">
            <a:normAutofit/>
          </a:bodyPr>
          <a:lstStyle/>
          <a:p>
            <a:r>
              <a:rPr lang="en-US"/>
              <a:t>Simple design that gives user's the targeted information they need</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8</a:t>
            </a:fld>
            <a:endParaRPr lang="en-US"/>
          </a:p>
        </p:txBody>
      </p:sp>
      <p:sp>
        <p:nvSpPr>
          <p:cNvPr id="6" name="TextBox 5">
            <a:extLst>
              <a:ext uri="{FF2B5EF4-FFF2-40B4-BE49-F238E27FC236}">
                <a16:creationId xmlns:a16="http://schemas.microsoft.com/office/drawing/2014/main" id="{F9D62145-14D1-1407-911A-289DDAB9CC5B}"/>
              </a:ext>
            </a:extLst>
          </p:cNvPr>
          <p:cNvSpPr txBox="1"/>
          <p:nvPr/>
        </p:nvSpPr>
        <p:spPr>
          <a:xfrm>
            <a:off x="6891618" y="2835088"/>
            <a:ext cx="3922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Zoos and Wildlife reserves </a:t>
            </a:r>
          </a:p>
        </p:txBody>
      </p:sp>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picture containing text&#10;&#10;Description automatically generated">
            <a:extLst>
              <a:ext uri="{FF2B5EF4-FFF2-40B4-BE49-F238E27FC236}">
                <a16:creationId xmlns:a16="http://schemas.microsoft.com/office/drawing/2014/main" id="{842C423A-AB45-5D37-A3B8-99882E58B7FC}"/>
              </a:ext>
            </a:extLst>
          </p:cNvPr>
          <p:cNvPicPr>
            <a:picLocks noChangeAspect="1"/>
          </p:cNvPicPr>
          <p:nvPr/>
        </p:nvPicPr>
        <p:blipFill>
          <a:blip r:embed="rId2"/>
          <a:stretch>
            <a:fillRect/>
          </a:stretch>
        </p:blipFill>
        <p:spPr>
          <a:xfrm>
            <a:off x="-1929" y="5025306"/>
            <a:ext cx="3929464" cy="1827906"/>
          </a:xfrm>
          <a:prstGeom prst="rect">
            <a:avLst/>
          </a:prstGeom>
        </p:spPr>
      </p:pic>
      <p:sp>
        <p:nvSpPr>
          <p:cNvPr id="2" name="Title 1">
            <a:extLst>
              <a:ext uri="{FF2B5EF4-FFF2-40B4-BE49-F238E27FC236}">
                <a16:creationId xmlns:a16="http://schemas.microsoft.com/office/drawing/2014/main" id="{38FFA191-5CCC-43CB-BD83-4F80ED362608}"/>
              </a:ext>
            </a:extLst>
          </p:cNvPr>
          <p:cNvSpPr>
            <a:spLocks noGrp="1"/>
          </p:cNvSpPr>
          <p:nvPr>
            <p:ph type="ctrTitle"/>
          </p:nvPr>
        </p:nvSpPr>
        <p:spPr>
          <a:xfrm>
            <a:off x="4984376" y="1241544"/>
            <a:ext cx="2498688" cy="706706"/>
          </a:xfrm>
        </p:spPr>
        <p:txBody>
          <a:bodyPr anchor="b">
            <a:normAutofit/>
          </a:bodyPr>
          <a:lstStyle/>
          <a:p>
            <a:r>
              <a:rPr lang="en-US"/>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subTitle" idx="1"/>
          </p:nvPr>
        </p:nvSpPr>
        <p:spPr>
          <a:xfrm>
            <a:off x="4143935" y="2307731"/>
            <a:ext cx="4179570" cy="2004161"/>
          </a:xfrm>
        </p:spPr>
        <p:txBody>
          <a:bodyPr vert="horz" lIns="91440" tIns="45720" rIns="91440" bIns="45720" rtlCol="0" anchor="t">
            <a:noAutofit/>
          </a:bodyPr>
          <a:lstStyle/>
          <a:p>
            <a:r>
              <a:rPr lang="en-US" sz="1600"/>
              <a:t>This Project is all about exploring different kinds of animal and to identify them based on their species. Automatically identifying, counting, and describing wild animals in camera-trap images with deep learning</a:t>
            </a:r>
          </a:p>
          <a:p>
            <a:endParaRPr lang="en-US"/>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pic>
        <p:nvPicPr>
          <p:cNvPr id="11" name="Picture 11">
            <a:extLst>
              <a:ext uri="{FF2B5EF4-FFF2-40B4-BE49-F238E27FC236}">
                <a16:creationId xmlns:a16="http://schemas.microsoft.com/office/drawing/2014/main" id="{0B164F7B-6166-4298-F61B-5D047FCD63DA}"/>
              </a:ext>
            </a:extLst>
          </p:cNvPr>
          <p:cNvPicPr>
            <a:picLocks noChangeAspect="1"/>
          </p:cNvPicPr>
          <p:nvPr/>
        </p:nvPicPr>
        <p:blipFill>
          <a:blip r:embed="rId3"/>
          <a:stretch>
            <a:fillRect/>
          </a:stretch>
        </p:blipFill>
        <p:spPr>
          <a:xfrm>
            <a:off x="8223189" y="2816"/>
            <a:ext cx="3965917" cy="1592981"/>
          </a:xfrm>
          <a:prstGeom prst="rect">
            <a:avLst/>
          </a:prstGeom>
        </p:spPr>
      </p:pic>
    </p:spTree>
    <p:extLst>
      <p:ext uri="{BB962C8B-B14F-4D97-AF65-F5344CB8AC3E}">
        <p14:creationId xmlns:p14="http://schemas.microsoft.com/office/powerpoint/2010/main" val="920173932"/>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noline" id="{080CB5C6-FA0A-40B0-8C1A-A4BA88D91EE0}" vid="{DC98E595-77B2-413A-A4EA-B47400BD13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C4BA2C8-4C3C-4809-AD4F-FED9B4D74B8F}">
  <ds:schemaRefs>
    <ds:schemaRef ds:uri="http://schemas.microsoft.com/sharepoint/v3/contenttype/forms"/>
  </ds:schemaRefs>
</ds:datastoreItem>
</file>

<file path=customXml/itemProps2.xml><?xml version="1.0" encoding="utf-8"?>
<ds:datastoreItem xmlns:ds="http://schemas.openxmlformats.org/officeDocument/2006/customXml" ds:itemID="{875DC67E-4FAC-4989-A1C6-9CCFAE7240B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C14FED0-9A95-4A83-8CAA-A3BB5938F805}">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Colorful Certificate</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Monoline</vt:lpstr>
      <vt:lpstr>PowerPoint Presentation</vt:lpstr>
      <vt:lpstr>IMPLEMENTATION FLOW</vt:lpstr>
      <vt:lpstr>ACTION PLAN</vt:lpstr>
      <vt:lpstr>Proposed UI </vt:lpstr>
      <vt:lpstr>UPLOAD File Functionality </vt:lpstr>
      <vt:lpstr>Preprocessing of Data </vt:lpstr>
      <vt:lpstr>3.Data augmentation</vt:lpstr>
      <vt:lpstr>SOLUTION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revision>1</cp:revision>
  <dcterms:created xsi:type="dcterms:W3CDTF">2022-10-26T09:28:04Z</dcterms:created>
  <dcterms:modified xsi:type="dcterms:W3CDTF">2022-11-03T08:36:53Z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